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  <p:sldMasterId id="2147483682" r:id="rId5"/>
  </p:sldMasterIdLst>
  <p:notesMasterIdLst>
    <p:notesMasterId r:id="rId11"/>
  </p:notesMasterIdLst>
  <p:sldIdLst>
    <p:sldId id="257" r:id="rId6"/>
    <p:sldId id="2147375579" r:id="rId7"/>
    <p:sldId id="2147375603" r:id="rId8"/>
    <p:sldId id="2147375599" r:id="rId9"/>
    <p:sldId id="214737556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3770" userDrawn="1">
          <p15:clr>
            <a:srgbClr val="A4A3A4"/>
          </p15:clr>
        </p15:guide>
        <p15:guide id="8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05050"/>
    <a:srgbClr val="2E2D62"/>
    <a:srgbClr val="F3F2F1"/>
    <a:srgbClr val="FF6900"/>
    <a:srgbClr val="E94D36"/>
    <a:srgbClr val="FFFFFF"/>
    <a:srgbClr val="676767"/>
    <a:srgbClr val="FBBB10"/>
    <a:srgbClr val="34D5AE"/>
    <a:srgbClr val="BE2B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2" y="51"/>
      </p:cViewPr>
      <p:guideLst>
        <p:guide orient="horz" pos="323"/>
        <p:guide pos="325"/>
        <p:guide orient="horz" pos="3997"/>
        <p:guide pos="7355"/>
        <p:guide pos="3840"/>
        <p:guide orient="horz" pos="935"/>
        <p:guide orient="horz" pos="3770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openxmlformats.org/officeDocument/2006/relationships/customXml" Target="../customXml/item4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zel Dalgard - UKRI" userId="876c193d-88fb-4531-82c3-c7d7a23c108b" providerId="ADAL" clId="{441E944E-E90A-41C1-AE4B-DA2BDA14059F}"/>
    <pc:docChg chg="custSel addSld delSld modSld sldOrd">
      <pc:chgData name="Hazel Dalgard - UKRI" userId="876c193d-88fb-4531-82c3-c7d7a23c108b" providerId="ADAL" clId="{441E944E-E90A-41C1-AE4B-DA2BDA14059F}" dt="2026-01-23T11:33:32.837" v="407"/>
      <pc:docMkLst>
        <pc:docMk/>
      </pc:docMkLst>
      <pc:sldChg chg="modSp mod modNotesTx">
        <pc:chgData name="Hazel Dalgard - UKRI" userId="876c193d-88fb-4531-82c3-c7d7a23c108b" providerId="ADAL" clId="{441E944E-E90A-41C1-AE4B-DA2BDA14059F}" dt="2026-01-22T08:13:39.463" v="367" actId="20577"/>
        <pc:sldMkLst>
          <pc:docMk/>
          <pc:sldMk cId="3224382533" sldId="257"/>
        </pc:sldMkLst>
        <pc:spChg chg="mod">
          <ac:chgData name="Hazel Dalgard - UKRI" userId="876c193d-88fb-4531-82c3-c7d7a23c108b" providerId="ADAL" clId="{441E944E-E90A-41C1-AE4B-DA2BDA14059F}" dt="2026-01-22T08:12:47.916" v="346" actId="255"/>
          <ac:spMkLst>
            <pc:docMk/>
            <pc:sldMk cId="3224382533" sldId="257"/>
            <ac:spMk id="6" creationId="{A8E48954-942C-1C4C-818E-BEF11B1D1890}"/>
          </ac:spMkLst>
        </pc:spChg>
        <pc:spChg chg="mod">
          <ac:chgData name="Hazel Dalgard - UKRI" userId="876c193d-88fb-4531-82c3-c7d7a23c108b" providerId="ADAL" clId="{441E944E-E90A-41C1-AE4B-DA2BDA14059F}" dt="2026-01-22T08:13:39.463" v="367" actId="20577"/>
          <ac:spMkLst>
            <pc:docMk/>
            <pc:sldMk cId="3224382533" sldId="257"/>
            <ac:spMk id="7" creationId="{9A16C876-2514-2E47-9712-09D7232D75F4}"/>
          </ac:spMkLst>
        </pc:spChg>
      </pc:sldChg>
      <pc:sldChg chg="addSp delSp modSp add mod">
        <pc:chgData name="Hazel Dalgard - UKRI" userId="876c193d-88fb-4531-82c3-c7d7a23c108b" providerId="ADAL" clId="{441E944E-E90A-41C1-AE4B-DA2BDA14059F}" dt="2026-01-21T15:54:37.769" v="190" actId="207"/>
        <pc:sldMkLst>
          <pc:docMk/>
          <pc:sldMk cId="2386117890" sldId="2147375569"/>
        </pc:sldMkLst>
        <pc:spChg chg="mod">
          <ac:chgData name="Hazel Dalgard - UKRI" userId="876c193d-88fb-4531-82c3-c7d7a23c108b" providerId="ADAL" clId="{441E944E-E90A-41C1-AE4B-DA2BDA14059F}" dt="2026-01-21T15:54:37.769" v="190" actId="207"/>
          <ac:spMkLst>
            <pc:docMk/>
            <pc:sldMk cId="2386117890" sldId="2147375569"/>
            <ac:spMk id="2" creationId="{0338375A-F7FB-3A36-E9C3-5707F38014EE}"/>
          </ac:spMkLst>
        </pc:spChg>
        <pc:spChg chg="mod">
          <ac:chgData name="Hazel Dalgard - UKRI" userId="876c193d-88fb-4531-82c3-c7d7a23c108b" providerId="ADAL" clId="{441E944E-E90A-41C1-AE4B-DA2BDA14059F}" dt="2026-01-21T15:52:10.025" v="114" actId="207"/>
          <ac:spMkLst>
            <pc:docMk/>
            <pc:sldMk cId="2386117890" sldId="2147375569"/>
            <ac:spMk id="3" creationId="{AC690D6A-BE0F-3C6C-6348-4A1DD6A4167E}"/>
          </ac:spMkLst>
        </pc:spChg>
        <pc:spChg chg="mod">
          <ac:chgData name="Hazel Dalgard - UKRI" userId="876c193d-88fb-4531-82c3-c7d7a23c108b" providerId="ADAL" clId="{441E944E-E90A-41C1-AE4B-DA2BDA14059F}" dt="2026-01-21T15:51:25.107" v="36" actId="1076"/>
          <ac:spMkLst>
            <pc:docMk/>
            <pc:sldMk cId="2386117890" sldId="2147375569"/>
            <ac:spMk id="12" creationId="{AF451E59-2387-5F16-0C43-3E3EA2062D8B}"/>
          </ac:spMkLst>
        </pc:spChg>
        <pc:picChg chg="mod">
          <ac:chgData name="Hazel Dalgard - UKRI" userId="876c193d-88fb-4531-82c3-c7d7a23c108b" providerId="ADAL" clId="{441E944E-E90A-41C1-AE4B-DA2BDA14059F}" dt="2026-01-21T15:49:35.272" v="24" actId="1076"/>
          <ac:picMkLst>
            <pc:docMk/>
            <pc:sldMk cId="2386117890" sldId="2147375569"/>
            <ac:picMk id="6" creationId="{2F7F9267-56FB-A546-05E7-6E7869092D5C}"/>
          </ac:picMkLst>
        </pc:picChg>
        <pc:picChg chg="mod">
          <ac:chgData name="Hazel Dalgard - UKRI" userId="876c193d-88fb-4531-82c3-c7d7a23c108b" providerId="ADAL" clId="{441E944E-E90A-41C1-AE4B-DA2BDA14059F}" dt="2026-01-21T15:51:16.740" v="34" actId="14100"/>
          <ac:picMkLst>
            <pc:docMk/>
            <pc:sldMk cId="2386117890" sldId="2147375569"/>
            <ac:picMk id="9" creationId="{E35FDFC7-76AB-68B1-1064-518F4FB35BA2}"/>
          </ac:picMkLst>
        </pc:picChg>
        <pc:picChg chg="mod">
          <ac:chgData name="Hazel Dalgard - UKRI" userId="876c193d-88fb-4531-82c3-c7d7a23c108b" providerId="ADAL" clId="{441E944E-E90A-41C1-AE4B-DA2BDA14059F}" dt="2026-01-21T15:51:21.372" v="35" actId="1076"/>
          <ac:picMkLst>
            <pc:docMk/>
            <pc:sldMk cId="2386117890" sldId="2147375569"/>
            <ac:picMk id="11" creationId="{F92CAF50-B265-47C8-3F68-099BEACFDC3D}"/>
          </ac:picMkLst>
        </pc:picChg>
      </pc:sldChg>
      <pc:sldChg chg="addSp delSp modSp add mod">
        <pc:chgData name="Hazel Dalgard - UKRI" userId="876c193d-88fb-4531-82c3-c7d7a23c108b" providerId="ADAL" clId="{441E944E-E90A-41C1-AE4B-DA2BDA14059F}" dt="2026-01-22T08:18:31.664" v="403" actId="6549"/>
        <pc:sldMkLst>
          <pc:docMk/>
          <pc:sldMk cId="1371188655" sldId="2147375579"/>
        </pc:sldMkLst>
        <pc:spChg chg="mod">
          <ac:chgData name="Hazel Dalgard - UKRI" userId="876c193d-88fb-4531-82c3-c7d7a23c108b" providerId="ADAL" clId="{441E944E-E90A-41C1-AE4B-DA2BDA14059F}" dt="2026-01-22T08:18:31.664" v="403" actId="6549"/>
          <ac:spMkLst>
            <pc:docMk/>
            <pc:sldMk cId="1371188655" sldId="2147375579"/>
            <ac:spMk id="2" creationId="{B8F9B462-B7FD-201B-99F8-F0AD9B24AEBC}"/>
          </ac:spMkLst>
        </pc:spChg>
        <pc:spChg chg="del">
          <ac:chgData name="Hazel Dalgard - UKRI" userId="876c193d-88fb-4531-82c3-c7d7a23c108b" providerId="ADAL" clId="{441E944E-E90A-41C1-AE4B-DA2BDA14059F}" dt="2026-01-22T08:13:48.349" v="368" actId="478"/>
          <ac:spMkLst>
            <pc:docMk/>
            <pc:sldMk cId="1371188655" sldId="2147375579"/>
            <ac:spMk id="3" creationId="{B43B5B93-6D8E-BB3F-599D-752733BF15BD}"/>
          </ac:spMkLst>
        </pc:spChg>
        <pc:spChg chg="mod">
          <ac:chgData name="Hazel Dalgard - UKRI" userId="876c193d-88fb-4531-82c3-c7d7a23c108b" providerId="ADAL" clId="{441E944E-E90A-41C1-AE4B-DA2BDA14059F}" dt="2026-01-22T08:17:08.232" v="390" actId="1076"/>
          <ac:spMkLst>
            <pc:docMk/>
            <pc:sldMk cId="1371188655" sldId="2147375579"/>
            <ac:spMk id="5" creationId="{2591E502-7BDB-C62B-6525-55A5634CAD51}"/>
          </ac:spMkLst>
        </pc:spChg>
        <pc:spChg chg="mod">
          <ac:chgData name="Hazel Dalgard - UKRI" userId="876c193d-88fb-4531-82c3-c7d7a23c108b" providerId="ADAL" clId="{441E944E-E90A-41C1-AE4B-DA2BDA14059F}" dt="2026-01-22T08:16:26.934" v="384" actId="1076"/>
          <ac:spMkLst>
            <pc:docMk/>
            <pc:sldMk cId="1371188655" sldId="2147375579"/>
            <ac:spMk id="12" creationId="{A3D6094E-CC14-95EA-9360-26A1CE08B915}"/>
          </ac:spMkLst>
        </pc:spChg>
        <pc:spChg chg="mod">
          <ac:chgData name="Hazel Dalgard - UKRI" userId="876c193d-88fb-4531-82c3-c7d7a23c108b" providerId="ADAL" clId="{441E944E-E90A-41C1-AE4B-DA2BDA14059F}" dt="2026-01-22T08:17:30.565" v="394" actId="1076"/>
          <ac:spMkLst>
            <pc:docMk/>
            <pc:sldMk cId="1371188655" sldId="2147375579"/>
            <ac:spMk id="16" creationId="{C27AE476-2930-5134-17E7-0A5D551437CA}"/>
          </ac:spMkLst>
        </pc:spChg>
        <pc:picChg chg="del">
          <ac:chgData name="Hazel Dalgard - UKRI" userId="876c193d-88fb-4531-82c3-c7d7a23c108b" providerId="ADAL" clId="{441E944E-E90A-41C1-AE4B-DA2BDA14059F}" dt="2026-01-22T08:14:16.819" v="371" actId="478"/>
          <ac:picMkLst>
            <pc:docMk/>
            <pc:sldMk cId="1371188655" sldId="2147375579"/>
            <ac:picMk id="8" creationId="{7258638A-D8A4-59C1-2F4F-6317ACB6F460}"/>
          </ac:picMkLst>
        </pc:picChg>
        <pc:picChg chg="mod">
          <ac:chgData name="Hazel Dalgard - UKRI" userId="876c193d-88fb-4531-82c3-c7d7a23c108b" providerId="ADAL" clId="{441E944E-E90A-41C1-AE4B-DA2BDA14059F}" dt="2026-01-22T08:17:14.028" v="391" actId="1076"/>
          <ac:picMkLst>
            <pc:docMk/>
            <pc:sldMk cId="1371188655" sldId="2147375579"/>
            <ac:picMk id="10" creationId="{74D00652-8426-07BE-C307-D6B63D432342}"/>
          </ac:picMkLst>
        </pc:picChg>
        <pc:picChg chg="mod">
          <ac:chgData name="Hazel Dalgard - UKRI" userId="876c193d-88fb-4531-82c3-c7d7a23c108b" providerId="ADAL" clId="{441E944E-E90A-41C1-AE4B-DA2BDA14059F}" dt="2026-01-22T08:17:40.484" v="395" actId="692"/>
          <ac:picMkLst>
            <pc:docMk/>
            <pc:sldMk cId="1371188655" sldId="2147375579"/>
            <ac:picMk id="15" creationId="{864DC786-6897-6B5E-F488-CFBDD792F396}"/>
          </ac:picMkLst>
        </pc:picChg>
      </pc:sldChg>
      <pc:sldChg chg="modSp add mod ord">
        <pc:chgData name="Hazel Dalgard - UKRI" userId="876c193d-88fb-4531-82c3-c7d7a23c108b" providerId="ADAL" clId="{441E944E-E90A-41C1-AE4B-DA2BDA14059F}" dt="2026-01-22T08:21:00.029" v="405"/>
        <pc:sldMkLst>
          <pc:docMk/>
          <pc:sldMk cId="3923173500" sldId="2147375599"/>
        </pc:sldMkLst>
        <pc:spChg chg="mod">
          <ac:chgData name="Hazel Dalgard - UKRI" userId="876c193d-88fb-4531-82c3-c7d7a23c108b" providerId="ADAL" clId="{441E944E-E90A-41C1-AE4B-DA2BDA14059F}" dt="2026-01-21T15:54:27.115" v="189" actId="207"/>
          <ac:spMkLst>
            <pc:docMk/>
            <pc:sldMk cId="3923173500" sldId="2147375599"/>
            <ac:spMk id="2" creationId="{C9D97761-9343-CC02-F888-EE700C218218}"/>
          </ac:spMkLst>
        </pc:spChg>
        <pc:spChg chg="mod">
          <ac:chgData name="Hazel Dalgard - UKRI" userId="876c193d-88fb-4531-82c3-c7d7a23c108b" providerId="ADAL" clId="{441E944E-E90A-41C1-AE4B-DA2BDA14059F}" dt="2026-01-21T15:48:33.680" v="19" actId="14100"/>
          <ac:spMkLst>
            <pc:docMk/>
            <pc:sldMk cId="3923173500" sldId="2147375599"/>
            <ac:spMk id="3" creationId="{E1467EC7-F8D2-B8BD-A989-9E27B7C68E8D}"/>
          </ac:spMkLst>
        </pc:spChg>
        <pc:spChg chg="mod">
          <ac:chgData name="Hazel Dalgard - UKRI" userId="876c193d-88fb-4531-82c3-c7d7a23c108b" providerId="ADAL" clId="{441E944E-E90A-41C1-AE4B-DA2BDA14059F}" dt="2026-01-21T15:48:27.364" v="18" actId="1076"/>
          <ac:spMkLst>
            <pc:docMk/>
            <pc:sldMk cId="3923173500" sldId="2147375599"/>
            <ac:spMk id="6" creationId="{59D6E79E-3D0A-FEAC-A7FE-6E05305F1324}"/>
          </ac:spMkLst>
        </pc:spChg>
        <pc:picChg chg="mod">
          <ac:chgData name="Hazel Dalgard - UKRI" userId="876c193d-88fb-4531-82c3-c7d7a23c108b" providerId="ADAL" clId="{441E944E-E90A-41C1-AE4B-DA2BDA14059F}" dt="2026-01-21T15:48:23.712" v="17" actId="1076"/>
          <ac:picMkLst>
            <pc:docMk/>
            <pc:sldMk cId="3923173500" sldId="2147375599"/>
            <ac:picMk id="5" creationId="{21526D99-2954-AD02-D0EA-EEAFCEF02D7C}"/>
          </ac:picMkLst>
        </pc:picChg>
      </pc:sldChg>
      <pc:sldChg chg="modSp add mod ord">
        <pc:chgData name="Hazel Dalgard - UKRI" userId="876c193d-88fb-4531-82c3-c7d7a23c108b" providerId="ADAL" clId="{441E944E-E90A-41C1-AE4B-DA2BDA14059F}" dt="2026-01-23T11:33:32.837" v="407"/>
        <pc:sldMkLst>
          <pc:docMk/>
          <pc:sldMk cId="3177729708" sldId="2147375603"/>
        </pc:sldMkLst>
        <pc:spChg chg="mod">
          <ac:chgData name="Hazel Dalgard - UKRI" userId="876c193d-88fb-4531-82c3-c7d7a23c108b" providerId="ADAL" clId="{441E944E-E90A-41C1-AE4B-DA2BDA14059F}" dt="2026-01-21T15:54:18.782" v="188" actId="207"/>
          <ac:spMkLst>
            <pc:docMk/>
            <pc:sldMk cId="3177729708" sldId="2147375603"/>
            <ac:spMk id="2" creationId="{0103BED8-9675-5E69-7BFB-7A239F27B7A6}"/>
          </ac:spMkLst>
        </pc:spChg>
        <pc:spChg chg="mod">
          <ac:chgData name="Hazel Dalgard - UKRI" userId="876c193d-88fb-4531-82c3-c7d7a23c108b" providerId="ADAL" clId="{441E944E-E90A-41C1-AE4B-DA2BDA14059F}" dt="2026-01-21T15:47:30.233" v="12" actId="1076"/>
          <ac:spMkLst>
            <pc:docMk/>
            <pc:sldMk cId="3177729708" sldId="2147375603"/>
            <ac:spMk id="15" creationId="{A1DDD06C-D1A6-596E-5E13-0172EB23F2F2}"/>
          </ac:spMkLst>
        </pc:spChg>
        <pc:picChg chg="mod">
          <ac:chgData name="Hazel Dalgard - UKRI" userId="876c193d-88fb-4531-82c3-c7d7a23c108b" providerId="ADAL" clId="{441E944E-E90A-41C1-AE4B-DA2BDA14059F}" dt="2026-01-21T15:47:32.984" v="13" actId="1076"/>
          <ac:picMkLst>
            <pc:docMk/>
            <pc:sldMk cId="3177729708" sldId="2147375603"/>
            <ac:picMk id="4" creationId="{B0FFB111-CFAE-864E-3F83-60D958C81476}"/>
          </ac:picMkLst>
        </pc:picChg>
        <pc:picChg chg="mod">
          <ac:chgData name="Hazel Dalgard - UKRI" userId="876c193d-88fb-4531-82c3-c7d7a23c108b" providerId="ADAL" clId="{441E944E-E90A-41C1-AE4B-DA2BDA14059F}" dt="2026-01-21T15:47:25.074" v="11" actId="1076"/>
          <ac:picMkLst>
            <pc:docMk/>
            <pc:sldMk cId="3177729708" sldId="2147375603"/>
            <ac:picMk id="6" creationId="{F5D868F8-1B1E-9C4B-9DC9-3F8DE5BFA60A}"/>
          </ac:picMkLst>
        </pc:picChg>
        <pc:picChg chg="mod">
          <ac:chgData name="Hazel Dalgard - UKRI" userId="876c193d-88fb-4531-82c3-c7d7a23c108b" providerId="ADAL" clId="{441E944E-E90A-41C1-AE4B-DA2BDA14059F}" dt="2026-01-21T15:47:22.302" v="10" actId="1076"/>
          <ac:picMkLst>
            <pc:docMk/>
            <pc:sldMk cId="3177729708" sldId="2147375603"/>
            <ac:picMk id="10" creationId="{F4D128D9-47E6-EFFA-FA97-4BABC1B5E16F}"/>
          </ac:picMkLst>
        </pc:picChg>
        <pc:picChg chg="mod">
          <ac:chgData name="Hazel Dalgard - UKRI" userId="876c193d-88fb-4531-82c3-c7d7a23c108b" providerId="ADAL" clId="{441E944E-E90A-41C1-AE4B-DA2BDA14059F}" dt="2026-01-21T15:47:08.659" v="6" actId="1076"/>
          <ac:picMkLst>
            <pc:docMk/>
            <pc:sldMk cId="3177729708" sldId="2147375603"/>
            <ac:picMk id="14" creationId="{86DCFDFE-B510-433A-636F-EB110CF08F5D}"/>
          </ac:picMkLst>
        </pc:picChg>
      </pc:sldChg>
      <pc:sldMasterChg chg="delSldLayout">
        <pc:chgData name="Hazel Dalgard - UKRI" userId="876c193d-88fb-4531-82c3-c7d7a23c108b" providerId="ADAL" clId="{441E944E-E90A-41C1-AE4B-DA2BDA14059F}" dt="2026-01-21T15:52:31.501" v="117" actId="47"/>
        <pc:sldMasterMkLst>
          <pc:docMk/>
          <pc:sldMasterMk cId="3554792916" sldId="2147483670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7BCE3B-FE34-4FBF-B21B-A7234D91AB44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645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3552B6-2D8D-4D3A-9DA3-5FAB6D3DAE2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945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9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493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0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6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0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94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8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6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5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06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47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23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36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233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99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6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D00EF-584A-B74E-9B07-9D59591082B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871124"/>
            <a:ext cx="1645372" cy="4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95" r:id="rId12"/>
    <p:sldLayoutId id="214748366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4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mailto:NCP-bauhaus@ukro.ac.uk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ebcast.ec.europa.eu/horizon-europe-info-days-neb-facility-25-06-04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new-european-bauhaus.europa.eu/index_en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evice&#10;&#10;Description automatically generated">
            <a:extLst>
              <a:ext uri="{FF2B5EF4-FFF2-40B4-BE49-F238E27FC236}">
                <a16:creationId xmlns:a16="http://schemas.microsoft.com/office/drawing/2014/main" id="{A86CDE00-9165-4C95-BDF5-03A14F2377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70"/>
          <a:stretch/>
        </p:blipFill>
        <p:spPr>
          <a:xfrm rot="10800000">
            <a:off x="7256046" y="0"/>
            <a:ext cx="4935954" cy="6915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887F58-63AF-3E41-BF37-91740753F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05" y="92817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D5F4A1-72C1-B64A-B6C8-5B8230A2F4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E48954-942C-1C4C-818E-BEF11B1D1890}"/>
              </a:ext>
            </a:extLst>
          </p:cNvPr>
          <p:cNvSpPr txBox="1"/>
          <p:nvPr/>
        </p:nvSpPr>
        <p:spPr>
          <a:xfrm>
            <a:off x="599441" y="2160730"/>
            <a:ext cx="10193074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0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European Bauhaus in Horizon Europe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6C876-2514-2E47-9712-09D7232D75F4}"/>
              </a:ext>
            </a:extLst>
          </p:cNvPr>
          <p:cNvSpPr/>
          <p:nvPr/>
        </p:nvSpPr>
        <p:spPr>
          <a:xfrm>
            <a:off x="820366" y="3823208"/>
            <a:ext cx="57456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Hazel Dalgård, UK NCP NEB, UKRI</a:t>
            </a:r>
          </a:p>
          <a:p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solidFill>
                  <a:prstClr val="black"/>
                </a:solidFill>
                <a:latin typeface="Aptos" panose="02110004020202020204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NCP-bauhaus@ukro.ac.uk</a:t>
            </a:r>
            <a:endParaRPr lang="en-GB" sz="2400" dirty="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B15475-46FF-D247-CE33-5AD2F918334D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8938A1-B30B-2247-2FA3-29356E0E4E0C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78844E54-03D8-F9AF-1BA5-F96608EF0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AD3C7E46-3EBF-9F99-D3E1-1C42E94E5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8446"/>
            <a:ext cx="3525520" cy="1809353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F9B462-B7FD-201B-99F8-F0AD9B24A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5520" y="1052601"/>
            <a:ext cx="6435486" cy="825198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3000" dirty="0">
                <a:solidFill>
                  <a:srgbClr val="00CC99"/>
                </a:solidFill>
                <a:effectLst/>
                <a:latin typeface="Arial" panose="020B0604020202020204" pitchFamily="34" charset="0"/>
                <a:ea typeface="MS PGothic" panose="020B0600070205080204" pitchFamily="34" charset="-128"/>
              </a:rPr>
              <a:t>Sustainable, inclusive, and beautiful</a:t>
            </a:r>
            <a:br>
              <a:rPr lang="en-GB" sz="3000" dirty="0">
                <a:solidFill>
                  <a:srgbClr val="00CC99"/>
                </a:solidFill>
                <a:effectLst/>
                <a:latin typeface="Arial" panose="020B0604020202020204" pitchFamily="34" charset="0"/>
                <a:ea typeface="MS PGothic" panose="020B0600070205080204" pitchFamily="34" charset="-128"/>
              </a:rPr>
            </a:br>
            <a:r>
              <a:rPr lang="en-GB" sz="3000" dirty="0">
                <a:solidFill>
                  <a:srgbClr val="00CC99"/>
                </a:solidFill>
                <a:effectLst/>
                <a:latin typeface="Arial" panose="020B0604020202020204" pitchFamily="34" charset="0"/>
                <a:ea typeface="MS PGothic" panose="020B0600070205080204" pitchFamily="34" charset="-128"/>
              </a:rPr>
              <a:t>neighbourhood transformation</a:t>
            </a:r>
            <a:br>
              <a:rPr lang="en-GB" sz="4000" dirty="0">
                <a:effectLst/>
                <a:latin typeface="Arial" panose="020B0604020202020204" pitchFamily="34" charset="0"/>
                <a:ea typeface="MS PGothic" panose="020B0600070205080204" pitchFamily="34" charset="-128"/>
              </a:rPr>
            </a:br>
            <a:endParaRPr lang="en-GB" sz="2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D6094E-CC14-95EA-9360-26A1CE08B915}"/>
              </a:ext>
            </a:extLst>
          </p:cNvPr>
          <p:cNvSpPr txBox="1"/>
          <p:nvPr/>
        </p:nvSpPr>
        <p:spPr>
          <a:xfrm>
            <a:off x="109778" y="2447878"/>
            <a:ext cx="2472987" cy="3054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2100"/>
              </a:lnSpc>
              <a:buNone/>
            </a:pPr>
            <a:r>
              <a:rPr lang="en-GB" b="0" i="1" dirty="0">
                <a:solidFill>
                  <a:srgbClr val="515560"/>
                </a:solidFill>
                <a:effectLst/>
                <a:latin typeface="arial" panose="020B0604020202020204" pitchFamily="34" charset="0"/>
              </a:rPr>
              <a:t>If the European Green Deal has a soul, then it is the New European Bauhaus which has led to an explosion of creativity across our Union. </a:t>
            </a:r>
            <a:r>
              <a:rPr lang="en-GB" b="1" i="1" dirty="0">
                <a:solidFill>
                  <a:srgbClr val="515560"/>
                </a:solidFill>
                <a:effectLst/>
                <a:latin typeface="arial" panose="020B0604020202020204" pitchFamily="34" charset="0"/>
              </a:rPr>
              <a:t>Ursula von der Leyen, President of the European Commission</a:t>
            </a:r>
            <a:endParaRPr lang="en-GB" dirty="0"/>
          </a:p>
        </p:txBody>
      </p:sp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864DC786-6897-6B5E-F488-CFBDD792F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7596" y="3452861"/>
            <a:ext cx="7514730" cy="3054682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D00652-8426-07BE-C307-D6B63D4323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986" y="2030077"/>
            <a:ext cx="1608354" cy="159896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27AE476-2930-5134-17E7-0A5D551437CA}"/>
              </a:ext>
            </a:extLst>
          </p:cNvPr>
          <p:cNvSpPr/>
          <p:nvPr/>
        </p:nvSpPr>
        <p:spPr>
          <a:xfrm>
            <a:off x="4664953" y="3452861"/>
            <a:ext cx="3134360" cy="457200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City of Paris Rooftop cooling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91E502-7BDB-C62B-6525-55A5634CAD51}"/>
              </a:ext>
            </a:extLst>
          </p:cNvPr>
          <p:cNvSpPr/>
          <p:nvPr/>
        </p:nvSpPr>
        <p:spPr>
          <a:xfrm>
            <a:off x="10272326" y="1099821"/>
            <a:ext cx="1919674" cy="99568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UK NEB site</a:t>
            </a:r>
          </a:p>
        </p:txBody>
      </p:sp>
    </p:spTree>
    <p:extLst>
      <p:ext uri="{BB962C8B-B14F-4D97-AF65-F5344CB8AC3E}">
        <p14:creationId xmlns:p14="http://schemas.microsoft.com/office/powerpoint/2010/main" val="1371188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3BED8-9675-5E69-7BFB-7A239F27B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79" y="126373"/>
            <a:ext cx="4886707" cy="554347"/>
          </a:xfrm>
        </p:spPr>
        <p:txBody>
          <a:bodyPr>
            <a:normAutofit fontScale="90000"/>
          </a:bodyPr>
          <a:lstStyle/>
          <a:p>
            <a:r>
              <a:rPr lang="en-GB" sz="3000" dirty="0">
                <a:solidFill>
                  <a:srgbClr val="002060"/>
                </a:solidFill>
              </a:rPr>
              <a:t>NEB is for change makers!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FFB111-CFAE-864E-3F83-60D958C81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21580" y="3508453"/>
            <a:ext cx="3924404" cy="29132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5D868F8-1B1E-9C4B-9DC9-3F8DE5BFA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717" y="3508453"/>
            <a:ext cx="3601467" cy="237277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4D128D9-47E6-EFFA-FA97-4BABC1B5E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250" y="765181"/>
            <a:ext cx="3924403" cy="24928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6DCFDFE-B510-433A-636F-EB110CF08F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6328" y="229776"/>
            <a:ext cx="6364672" cy="30282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1DDD06C-D1A6-596E-5E13-0172EB23F2F2}"/>
              </a:ext>
            </a:extLst>
          </p:cNvPr>
          <p:cNvSpPr/>
          <p:nvPr/>
        </p:nvSpPr>
        <p:spPr>
          <a:xfrm>
            <a:off x="5205653" y="3508453"/>
            <a:ext cx="2265680" cy="2458086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Selection of NEB 2025 Prizes and runners up – </a:t>
            </a:r>
            <a:r>
              <a:rPr lang="en-GB" dirty="0">
                <a:solidFill>
                  <a:schemeClr val="tx1"/>
                </a:solidFill>
              </a:rPr>
              <a:t>Full details: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https://</a:t>
            </a:r>
            <a:r>
              <a:rPr lang="en-GB" b="1" dirty="0">
                <a:solidFill>
                  <a:schemeClr val="tx1"/>
                </a:solidFill>
              </a:rPr>
              <a:t>prizes</a:t>
            </a:r>
            <a:r>
              <a:rPr lang="en-GB" dirty="0">
                <a:solidFill>
                  <a:schemeClr val="tx1"/>
                </a:solidFill>
              </a:rPr>
              <a:t>.</a:t>
            </a:r>
            <a:r>
              <a:rPr lang="en-GB" b="1" dirty="0">
                <a:solidFill>
                  <a:schemeClr val="tx1"/>
                </a:solidFill>
              </a:rPr>
              <a:t>new-european-bauhaus</a:t>
            </a:r>
            <a:r>
              <a:rPr lang="en-GB" dirty="0">
                <a:solidFill>
                  <a:schemeClr val="tx1"/>
                </a:solidFill>
              </a:rPr>
              <a:t>.europa.eu/winners-prizes</a:t>
            </a:r>
          </a:p>
        </p:txBody>
      </p:sp>
    </p:spTree>
    <p:extLst>
      <p:ext uri="{BB962C8B-B14F-4D97-AF65-F5344CB8AC3E}">
        <p14:creationId xmlns:p14="http://schemas.microsoft.com/office/powerpoint/2010/main" val="3177729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97761-9343-CC02-F888-EE700C218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280" y="250824"/>
            <a:ext cx="5257800" cy="1325563"/>
          </a:xfrm>
        </p:spPr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Horizon Europe NEB Destinations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67EC7-F8D2-B8BD-A989-9E27B7C68E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5281" y="1541462"/>
            <a:ext cx="639064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Three </a:t>
            </a:r>
            <a:r>
              <a:rPr lang="en-GB" b="1" dirty="0"/>
              <a:t>R&amp;I destinations (broad topics): </a:t>
            </a:r>
            <a:r>
              <a:rPr lang="en-GB" sz="2200" i="1" dirty="0"/>
              <a:t>(starting points – NEB is wholistic!)</a:t>
            </a:r>
          </a:p>
          <a:p>
            <a:pPr marL="0" indent="0">
              <a:buNone/>
            </a:pPr>
            <a:r>
              <a:rPr lang="en-GB" dirty="0"/>
              <a:t>1. Connecting the green transformation, social inclusion and local democracy</a:t>
            </a:r>
          </a:p>
          <a:p>
            <a:pPr marL="0" indent="0">
              <a:buNone/>
            </a:pPr>
            <a:r>
              <a:rPr lang="en-GB" dirty="0"/>
              <a:t>2. Circular and regenerative approaches for the built environment</a:t>
            </a:r>
          </a:p>
          <a:p>
            <a:pPr marL="0" indent="0">
              <a:buNone/>
            </a:pPr>
            <a:r>
              <a:rPr lang="en-GB" dirty="0"/>
              <a:t>3. Innovative funding and new business models for the transformation of neighbourhoods</a:t>
            </a:r>
          </a:p>
          <a:p>
            <a:endParaRPr lang="en-GB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526D99-2954-AD02-D0EA-EEAFCEF02D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242770" y="169544"/>
            <a:ext cx="4347947" cy="476821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D6E79E-3D0A-FEAC-A7FE-6E05305F1324}"/>
              </a:ext>
            </a:extLst>
          </p:cNvPr>
          <p:cNvSpPr/>
          <p:nvPr/>
        </p:nvSpPr>
        <p:spPr>
          <a:xfrm>
            <a:off x="7760397" y="5232400"/>
            <a:ext cx="3830320" cy="6604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NEB expanded compass values</a:t>
            </a:r>
          </a:p>
        </p:txBody>
      </p:sp>
    </p:spTree>
    <p:extLst>
      <p:ext uri="{BB962C8B-B14F-4D97-AF65-F5344CB8AC3E}">
        <p14:creationId xmlns:p14="http://schemas.microsoft.com/office/powerpoint/2010/main" val="3923173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8375A-F7FB-3A36-E9C3-5707F3801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" y="83280"/>
            <a:ext cx="11054080" cy="463741"/>
          </a:xfrm>
        </p:spPr>
        <p:txBody>
          <a:bodyPr>
            <a:noAutofit/>
          </a:bodyPr>
          <a:lstStyle/>
          <a:p>
            <a:r>
              <a:rPr lang="en-GB" sz="3200" dirty="0">
                <a:solidFill>
                  <a:srgbClr val="002060"/>
                </a:solidFill>
                <a:effectLst/>
                <a:ea typeface="MS PGothic" panose="020B0600070205080204" pitchFamily="34" charset="-128"/>
              </a:rPr>
              <a:t>NEB - EC website– contact building, resources, events</a:t>
            </a:r>
            <a:endParaRPr lang="en-GB" sz="3200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90D6A-BE0F-3C6C-6348-4A1DD6A416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8978" y="667337"/>
            <a:ext cx="6169974" cy="1205389"/>
          </a:xfrm>
        </p:spPr>
        <p:txBody>
          <a:bodyPr>
            <a:noAutofit/>
          </a:bodyPr>
          <a:lstStyle/>
          <a:p>
            <a:r>
              <a:rPr lang="en-GB" sz="1800" b="1" dirty="0"/>
              <a:t>Consortia building </a:t>
            </a:r>
            <a:r>
              <a:rPr lang="en-GB" sz="1800" dirty="0"/>
              <a:t>and</a:t>
            </a:r>
            <a:r>
              <a:rPr lang="en-GB" sz="1800" b="1" dirty="0"/>
              <a:t> project design tools</a:t>
            </a:r>
            <a:r>
              <a:rPr lang="en-GB" sz="1800" dirty="0"/>
              <a:t>.</a:t>
            </a:r>
          </a:p>
          <a:p>
            <a:r>
              <a:rPr lang="en-GB" sz="1800" b="1" u="sng" dirty="0"/>
              <a:t>NEB </a:t>
            </a:r>
            <a:r>
              <a:rPr lang="en-GB" sz="1800" b="1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 Days </a:t>
            </a:r>
            <a:r>
              <a:rPr lang="en-GB" sz="1800" b="1" u="sng" dirty="0"/>
              <a:t>(Horizon Europe) 2026</a:t>
            </a:r>
            <a:r>
              <a:rPr lang="en-GB" sz="1800" dirty="0"/>
              <a:t>– </a:t>
            </a:r>
            <a:r>
              <a:rPr lang="en-GB" sz="1800" b="1" dirty="0"/>
              <a:t>essential viewing! </a:t>
            </a:r>
            <a:r>
              <a:rPr lang="en-GB" sz="1800" dirty="0"/>
              <a:t> </a:t>
            </a:r>
            <a:r>
              <a:rPr lang="en-GB" sz="1800" b="1" dirty="0">
                <a:solidFill>
                  <a:srgbClr val="FF0000"/>
                </a:solidFill>
              </a:rPr>
              <a:t>Online, date tbc</a:t>
            </a:r>
            <a:r>
              <a:rPr lang="en-GB" sz="1800" dirty="0">
                <a:solidFill>
                  <a:srgbClr val="FF0000"/>
                </a:solidFill>
              </a:rPr>
              <a:t>. </a:t>
            </a:r>
          </a:p>
          <a:p>
            <a:r>
              <a:rPr lang="en-GB" sz="1800" b="1" dirty="0"/>
              <a:t>NEB Festival 9-13 June, Brussels</a:t>
            </a:r>
            <a:r>
              <a:rPr lang="en-GB" sz="1800" dirty="0"/>
              <a:t>, and </a:t>
            </a:r>
            <a:r>
              <a:rPr lang="en-GB" sz="1800" b="1" dirty="0"/>
              <a:t>satellite events </a:t>
            </a:r>
            <a:r>
              <a:rPr lang="en-GB" sz="1800" dirty="0"/>
              <a:t>in other countries</a:t>
            </a:r>
            <a:r>
              <a:rPr lang="en-GB" sz="1800" b="1" dirty="0"/>
              <a:t>. </a:t>
            </a:r>
          </a:p>
          <a:p>
            <a:r>
              <a:rPr lang="en-GB" sz="1800" b="1" dirty="0"/>
              <a:t>NEB Facility webinar – 24 02 26 </a:t>
            </a:r>
            <a:r>
              <a:rPr lang="en-GB" sz="1800" dirty="0"/>
              <a:t>(overarching – </a:t>
            </a:r>
            <a:r>
              <a:rPr lang="en-GB" sz="1800" dirty="0">
                <a:solidFill>
                  <a:srgbClr val="FF0000"/>
                </a:solidFill>
              </a:rPr>
              <a:t>UK is only eligible for Horizon Europe Calls, not Roll out calls.)</a:t>
            </a:r>
          </a:p>
          <a:p>
            <a:pPr marL="0" indent="0">
              <a:buNone/>
            </a:pPr>
            <a:endParaRPr lang="en-GB" sz="1800" u="sng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342900" indent="-342900" algn="just">
              <a:lnSpc>
                <a:spcPct val="110000"/>
              </a:lnSpc>
              <a:spcAft>
                <a:spcPts val="300"/>
              </a:spcAft>
              <a:buFont typeface="Symbol" panose="05050102010706020507" pitchFamily="18" charset="2"/>
              <a:buChar char=""/>
              <a:tabLst>
                <a:tab pos="983615" algn="l"/>
              </a:tabLst>
            </a:pPr>
            <a:endParaRPr lang="en-GB" sz="1800" u="sng" dirty="0">
              <a:solidFill>
                <a:schemeClr val="accent4">
                  <a:lumMod val="75000"/>
                </a:schemeClr>
              </a:solidFill>
              <a:effectLst/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C2A542-C675-2D33-3084-0AE3B1D3C6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8656" y="806291"/>
            <a:ext cx="6053328" cy="5504688"/>
          </a:xfrm>
        </p:spPr>
        <p:txBody>
          <a:bodyPr>
            <a:norm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endParaRPr lang="en-GB" u="sng" dirty="0">
              <a:solidFill>
                <a:schemeClr val="accent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endParaRPr lang="en-GB" sz="2800" dirty="0">
              <a:solidFill>
                <a:schemeClr val="accent1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ts val="0"/>
              </a:spcBef>
              <a:buNone/>
            </a:pPr>
            <a:endParaRPr kumimoji="0" lang="en-US" altLang="en-US" sz="2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en-US" sz="1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lvl="0" indent="-342900" algn="just">
              <a:lnSpc>
                <a:spcPct val="110000"/>
              </a:lnSpc>
              <a:spcAft>
                <a:spcPts val="300"/>
              </a:spcAft>
              <a:buFont typeface="Symbol" panose="05050102010706020507" pitchFamily="18" charset="2"/>
              <a:buChar char=""/>
              <a:tabLst>
                <a:tab pos="983615" algn="l"/>
              </a:tabLst>
            </a:pPr>
            <a:endParaRPr lang="en-GB" sz="2800" dirty="0">
              <a:solidFill>
                <a:srgbClr val="646362"/>
              </a:solidFill>
              <a:effectLst/>
              <a:latin typeface="Arial" panose="020B0604020202020204" pitchFamily="34" charset="0"/>
              <a:ea typeface="MS PGothic" panose="020B0600070205080204" pitchFamily="34" charset="-128"/>
            </a:endParaRP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5FDFC7-76AB-68B1-1064-518F4FB35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6" y="547021"/>
            <a:ext cx="5710321" cy="338864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92CAF50-B265-47C8-3F68-099BEACFDC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5678" y="3935664"/>
            <a:ext cx="5997022" cy="2851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F451E59-2387-5F16-0C43-3E3EA2062D8B}"/>
              </a:ext>
            </a:extLst>
          </p:cNvPr>
          <p:cNvSpPr/>
          <p:nvPr/>
        </p:nvSpPr>
        <p:spPr>
          <a:xfrm>
            <a:off x="224962" y="4194934"/>
            <a:ext cx="1786088" cy="1205389"/>
          </a:xfrm>
          <a:prstGeom prst="rect">
            <a:avLst/>
          </a:prstGeom>
          <a:solidFill>
            <a:srgbClr val="00CC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lnSpc>
                <a:spcPct val="110000"/>
              </a:lnSpc>
              <a:spcAft>
                <a:spcPts val="300"/>
              </a:spcAft>
              <a:tabLst>
                <a:tab pos="983615" algn="l"/>
              </a:tabLst>
            </a:pPr>
            <a:r>
              <a:rPr lang="en-GB" sz="1600" u="sng" dirty="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https://new-european-bauhaus.europa.eu/index_en</a:t>
            </a:r>
            <a:endParaRPr lang="en-GB" sz="1600" u="sng" dirty="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7F9267-56FB-A546-05E7-6E7869092D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08179" y="2885440"/>
            <a:ext cx="3240772" cy="39725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86117890"/>
      </p:ext>
    </p:extLst>
  </p:cSld>
  <p:clrMapOvr>
    <a:masterClrMapping/>
  </p:clrMapOvr>
</p:sld>
</file>

<file path=ppt/theme/theme1.xml><?xml version="1.0" encoding="utf-8"?>
<a:theme xmlns:a="http://schemas.openxmlformats.org/drawingml/2006/main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master without logo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6HYZPCKXR67N-904599621-165483</_dlc_DocId>
    <_dlc_DocIdUrl xmlns="36ebd4db-6f78-4d9b-a8bd-dda683c55855">
      <Url>https://ukri.sharepoint.com/sites/og_UKRO/_layouts/15/DocIdRedir.aspx?ID=6HYZPCKXR67N-904599621-165483</Url>
      <Description>6HYZPCKXR67N-904599621-165483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5832F057-85BC-4DCD-9581-92649934915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0F7B3DB-01A0-481C-91CF-DA512541C6D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2e24dfb7-a69e-40eb-b94f-44b9ca9c25ed"/>
    <ds:schemaRef ds:uri="aa646d20-2591-4897-979a-12ac5f348ea0"/>
    <ds:schemaRef ds:uri="834c96a2-eb0c-4033-b35f-0261faddef2d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50A862E-D761-4396-A3F1-F2395467671F}"/>
</file>

<file path=customXml/itemProps4.xml><?xml version="1.0" encoding="utf-8"?>
<ds:datastoreItem xmlns:ds="http://schemas.openxmlformats.org/officeDocument/2006/customXml" ds:itemID="{C821AD3F-100D-4761-A79F-0839218E505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2635</TotalTime>
  <Words>253</Words>
  <Application>Microsoft Office PowerPoint</Application>
  <PresentationFormat>Widescreen</PresentationFormat>
  <Paragraphs>30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MS PGothic</vt:lpstr>
      <vt:lpstr>Aptos</vt:lpstr>
      <vt:lpstr>Arial</vt:lpstr>
      <vt:lpstr>Arial</vt:lpstr>
      <vt:lpstr>Calibri</vt:lpstr>
      <vt:lpstr>Symbol</vt:lpstr>
      <vt:lpstr>Wingdings</vt:lpstr>
      <vt:lpstr>Font and logo master</vt:lpstr>
      <vt:lpstr>Font master without logo</vt:lpstr>
      <vt:lpstr>PowerPoint Presentation</vt:lpstr>
      <vt:lpstr>Sustainable, inclusive, and beautiful neighbourhood transformation </vt:lpstr>
      <vt:lpstr>NEB is for change makers!</vt:lpstr>
      <vt:lpstr>Horizon Europe NEB Destinations</vt:lpstr>
      <vt:lpstr>NEB - EC website– contact building, resources, events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Hazel Dalgard - UKRI</cp:lastModifiedBy>
  <cp:revision>8</cp:revision>
  <dcterms:created xsi:type="dcterms:W3CDTF">2019-09-17T08:04:08Z</dcterms:created>
  <dcterms:modified xsi:type="dcterms:W3CDTF">2026-01-23T11:33:36Z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05557b3f-7ae0-4b35-9629-7e3ac402d5fd</vt:lpwstr>
  </property>
  <property fmtid="{D5CDD505-2E9C-101B-9397-08002B2CF9AE}" pid="4" name="MediaServiceImageTags">
    <vt:lpwstr/>
  </property>
</Properties>
</file>