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</p:sldMasterIdLst>
  <p:notesMasterIdLst>
    <p:notesMasterId r:id="rId13"/>
  </p:notesMasterIdLst>
  <p:sldIdLst>
    <p:sldId id="268" r:id="rId5"/>
    <p:sldId id="258" r:id="rId6"/>
    <p:sldId id="259" r:id="rId7"/>
    <p:sldId id="260" r:id="rId8"/>
    <p:sldId id="264" r:id="rId9"/>
    <p:sldId id="261" r:id="rId10"/>
    <p:sldId id="262" r:id="rId11"/>
    <p:sldId id="263" r:id="rId12"/>
  </p:sldIdLst>
  <p:sldSz cx="12192000" cy="6858000"/>
  <p:notesSz cx="6858000" cy="9144000"/>
  <p:defaultTextStyle>
    <a:defPPr>
      <a:defRPr lang="es-E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BC860E22-5895-FCBB-9636-12B8AAC2EEC7}" v="40" dt="2025-11-10T09:26:05.857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41" d="100"/>
          <a:sy n="41" d="100"/>
        </p:scale>
        <p:origin x="54" y="44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notesMaster" Target="notesMasters/notesMaster1.xml"/><Relationship Id="rId18" Type="http://schemas.microsoft.com/office/2015/10/relationships/revisionInfo" Target="revisionInfo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tableStyles" Target="tableStyles.xml"/><Relationship Id="rId2" Type="http://schemas.openxmlformats.org/officeDocument/2006/relationships/customXml" Target="../customXml/item2.xml"/><Relationship Id="rId16" Type="http://schemas.openxmlformats.org/officeDocument/2006/relationships/theme" Target="theme/theme1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viewProps" Target="viewProps.xml"/><Relationship Id="rId10" Type="http://schemas.openxmlformats.org/officeDocument/2006/relationships/slide" Target="slides/slide6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69D1F4F-A475-4775-8F2C-8D683D420CE3}" type="datetimeFigureOut">
              <a:rPr lang="en-GB" smtClean="0"/>
              <a:t>17/11/2025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BC18A05-8586-47E4-842D-EBF86179A00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6686034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04D0E74-E48C-A29B-C9AE-F5939AC256D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43F72AA2-178A-5282-8E50-89D6B4ED22A5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7409FDBC-A50F-9BF3-C52B-664587E966C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D6B4A85-E499-CE22-4140-1839F3935D45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BC18A05-8586-47E4-842D-EBF86179A001}" type="slidenum">
              <a:rPr lang="en-GB" smtClean="0"/>
              <a:t>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6027481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9F832F2-4554-9BDD-7F25-15EC7F4483F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s-E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62C9D62E-A536-E3E3-C6F0-9C8300E2103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s-E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01562EC-A9EC-C749-E046-586FC962611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0A89EF-50C5-4068-8DCF-AE348BE4FA8F}" type="datetimeFigureOut">
              <a:rPr lang="es-ES" smtClean="0"/>
              <a:t>17/11/2025</a:t>
            </a:fld>
            <a:endParaRPr lang="es-E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55DDBBA-8E09-F2E1-30CD-BA523CCA244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1E664E9-A54C-05C1-FC9A-F70E8A65999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FA406E-DD75-469F-82DB-CE3BE2AA7716}" type="slidenum">
              <a:rPr lang="es-ES" smtClean="0"/>
              <a:t>‹#›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7213159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455C7E0-F779-A096-C2F9-3D6C064AA54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s-E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EB9971E-61B6-1C2C-ED62-476FD284079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E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331188D-E677-BEFA-75EF-BC4DDE55091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0A89EF-50C5-4068-8DCF-AE348BE4FA8F}" type="datetimeFigureOut">
              <a:rPr lang="es-ES" smtClean="0"/>
              <a:t>17/11/2025</a:t>
            </a:fld>
            <a:endParaRPr lang="es-E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7D2AE48-D0E1-ADBC-A643-32CFAD09BBB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BCC7AE1-0E3A-A329-C3D8-EA2A4F241BC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FA406E-DD75-469F-82DB-CE3BE2AA7716}" type="slidenum">
              <a:rPr lang="es-ES" smtClean="0"/>
              <a:t>‹#›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75167273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FB4217F-05C7-2F6F-F8E3-253D2F5D8B5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s-E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9E821A1-51FC-6CCA-31E7-183E9FF211E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8B90DB9-AC4B-4870-9961-C9916CB2E76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0A89EF-50C5-4068-8DCF-AE348BE4FA8F}" type="datetimeFigureOut">
              <a:rPr lang="es-ES" smtClean="0"/>
              <a:t>17/11/2025</a:t>
            </a:fld>
            <a:endParaRPr lang="es-E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5AC7421-AD68-2DEC-6DE9-83B479F771F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76EBE7F-59FA-D728-32C0-9A56E907272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FA406E-DD75-469F-82DB-CE3BE2AA7716}" type="slidenum">
              <a:rPr lang="es-ES" smtClean="0"/>
              <a:t>‹#›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42764113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CE404A5-71A6-2D19-08A6-782DB6C7410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s-E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CE147C1-A082-40B4-BADF-DC82E0D0A60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ES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8B1EB91-0067-57C9-2228-3F1ED7366CB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ES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979778E-E76C-8704-45DB-E859F628096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0A89EF-50C5-4068-8DCF-AE348BE4FA8F}" type="datetimeFigureOut">
              <a:rPr lang="es-ES" smtClean="0"/>
              <a:t>17/11/2025</a:t>
            </a:fld>
            <a:endParaRPr lang="es-E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CD7E4C4-3F87-5E63-92AE-59C1696C0EE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652481B-CECB-BEA0-AFF7-5A63F1777B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FA406E-DD75-469F-82DB-CE3BE2AA7716}" type="slidenum">
              <a:rPr lang="es-ES" smtClean="0"/>
              <a:t>‹#›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00599014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D8572E2-55D4-E66D-D0ED-5CA2974C391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s-E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28826E9-90A3-51CE-3AB8-62C741BE4BD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65F490F-A684-C6A7-5EAA-766E68EBFB2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ES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2F2C0354-C463-3D49-78AE-6EC66E4B9245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EE091AD0-4BA4-98FB-D42B-E50C4E7D174A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ES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D19740D1-4678-C038-EF58-3D642FFD042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0A89EF-50C5-4068-8DCF-AE348BE4FA8F}" type="datetimeFigureOut">
              <a:rPr lang="es-ES" smtClean="0"/>
              <a:t>17/11/2025</a:t>
            </a:fld>
            <a:endParaRPr lang="es-E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0A723CFE-3806-3994-B680-BFEF2CB9372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8261761B-F593-488E-7D47-08304067390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FA406E-DD75-469F-82DB-CE3BE2AA7716}" type="slidenum">
              <a:rPr lang="es-ES" smtClean="0"/>
              <a:t>‹#›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79361574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E52FF29-2287-2C1F-B029-4F1496A0664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s-E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EE219EE7-D7E4-DE4A-8682-F243DEC9D3C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0A89EF-50C5-4068-8DCF-AE348BE4FA8F}" type="datetimeFigureOut">
              <a:rPr lang="es-ES" smtClean="0"/>
              <a:t>17/11/2025</a:t>
            </a:fld>
            <a:endParaRPr lang="es-E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C2E3A402-D83E-6B6F-0FA3-BD875CE3D41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F4C74E9-102B-12AC-EFDC-633B43F62D3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FA406E-DD75-469F-82DB-CE3BE2AA7716}" type="slidenum">
              <a:rPr lang="es-ES" smtClean="0"/>
              <a:t>‹#›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425403912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B612EB02-351A-FF20-F95C-1A7C34B2817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0A89EF-50C5-4068-8DCF-AE348BE4FA8F}" type="datetimeFigureOut">
              <a:rPr lang="es-ES" smtClean="0"/>
              <a:t>17/11/2025</a:t>
            </a:fld>
            <a:endParaRPr lang="es-E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C727412D-D492-4A5B-33D6-91D9BAC4B36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3118B42-9028-6D67-70B2-CDA2846D638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FA406E-DD75-469F-82DB-CE3BE2AA7716}" type="slidenum">
              <a:rPr lang="es-ES" smtClean="0"/>
              <a:t>‹#›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90747530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0D078A2-CC45-6267-DBF4-0EA2A121024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s-E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1325875-5261-B54F-64CF-A737D0BCDFE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E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BDF1440-6003-EC5F-5BB8-B50A44FD21C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424CC05-D8D9-1396-4CBD-D88EBD2DB90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0A89EF-50C5-4068-8DCF-AE348BE4FA8F}" type="datetimeFigureOut">
              <a:rPr lang="es-ES" smtClean="0"/>
              <a:t>17/11/2025</a:t>
            </a:fld>
            <a:endParaRPr lang="es-E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CB3B029-E270-2B1D-BF70-710BA57D362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DFC41F5-2A41-2C09-CF75-2D00BFBEDD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FA406E-DD75-469F-82DB-CE3BE2AA7716}" type="slidenum">
              <a:rPr lang="es-ES" smtClean="0"/>
              <a:t>‹#›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25718054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ADA9B94-39D3-0D20-2DC7-BA0FB2D25E0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s-ES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964206BC-BF85-1363-8517-8A3ED709B525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E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C9B52D7-F949-516D-5992-3581A4B56C3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D6A0BAC-842E-C6DB-A306-4F5AEE16678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0A89EF-50C5-4068-8DCF-AE348BE4FA8F}" type="datetimeFigureOut">
              <a:rPr lang="es-ES" smtClean="0"/>
              <a:t>17/11/2025</a:t>
            </a:fld>
            <a:endParaRPr lang="es-E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8721D52-2467-E9A2-B894-4D29D91BCCF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C1F7423-7D49-F99F-4047-27F5B1D61A3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FA406E-DD75-469F-82DB-CE3BE2AA7716}" type="slidenum">
              <a:rPr lang="es-ES" smtClean="0"/>
              <a:t>‹#›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13197589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6BCBF8A-1922-F3AA-128D-ED9C22CD406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s-ES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C7924BCD-1463-03D6-648C-DE0A5A028EF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E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D465172-6ECC-F82F-6882-EA18ABA1D64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0A89EF-50C5-4068-8DCF-AE348BE4FA8F}" type="datetimeFigureOut">
              <a:rPr lang="es-ES" smtClean="0"/>
              <a:t>17/11/2025</a:t>
            </a:fld>
            <a:endParaRPr lang="es-E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BA39F0D-A2DB-360F-D064-64DC4CEA07B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B50381F-D607-5B59-6389-742F754BD53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FA406E-DD75-469F-82DB-CE3BE2AA7716}" type="slidenum">
              <a:rPr lang="es-ES" smtClean="0"/>
              <a:t>‹#›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00058087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1B705C40-9434-F7C9-77B0-B79389F57F90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s-ES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573762C4-8F79-AFA2-9EF2-825DD34F875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E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CA7E841-3D19-C051-E6C3-708D32AC0C9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0A89EF-50C5-4068-8DCF-AE348BE4FA8F}" type="datetimeFigureOut">
              <a:rPr lang="es-ES" smtClean="0"/>
              <a:t>17/11/2025</a:t>
            </a:fld>
            <a:endParaRPr lang="es-E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EB23DEC-D783-B269-1F77-E75F7A2EED4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B60250D-D699-ACB7-049E-48BC366A5BE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FA406E-DD75-469F-82DB-CE3BE2AA7716}" type="slidenum">
              <a:rPr lang="es-ES" smtClean="0"/>
              <a:t>‹#›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28715886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alphaModFix amt="20000"/>
            <a:lum/>
          </a:blip>
          <a:srcRect/>
          <a:stretch>
            <a:fillRect t="-39000" b="-39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4DE246BC-1540-7009-2F3D-609BAA34FBD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s-E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3BD3166-1C5C-BAFF-EE26-A35A7DFEAB6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E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16DDF79-3ED4-F860-F0CB-88B51C73F37E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30A89EF-50C5-4068-8DCF-AE348BE4FA8F}" type="datetimeFigureOut">
              <a:rPr lang="es-ES" smtClean="0"/>
              <a:t>17/11/2025</a:t>
            </a:fld>
            <a:endParaRPr lang="es-E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3B70984-4289-C910-3385-52A745254B1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E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123D175-2A6E-690C-70F9-ACD1C6B0DB4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DFA406E-DD75-469F-82DB-CE3BE2AA7716}" type="slidenum">
              <a:rPr lang="es-ES" smtClean="0"/>
              <a:t>‹#›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68523362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jpeg"/><Relationship Id="rId3" Type="http://schemas.openxmlformats.org/officeDocument/2006/relationships/image" Target="../media/image2.png"/><Relationship Id="rId7" Type="http://schemas.openxmlformats.org/officeDocument/2006/relationships/image" Target="../media/image6.jpeg"/><Relationship Id="rId12" Type="http://schemas.openxmlformats.org/officeDocument/2006/relationships/image" Target="../media/image1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jpeg"/><Relationship Id="rId11" Type="http://schemas.openxmlformats.org/officeDocument/2006/relationships/image" Target="../media/image10.png"/><Relationship Id="rId5" Type="http://schemas.openxmlformats.org/officeDocument/2006/relationships/image" Target="../media/image4.png"/><Relationship Id="rId10" Type="http://schemas.openxmlformats.org/officeDocument/2006/relationships/image" Target="../media/image9.jpeg"/><Relationship Id="rId4" Type="http://schemas.openxmlformats.org/officeDocument/2006/relationships/image" Target="../media/image3.png"/><Relationship Id="rId9" Type="http://schemas.openxmlformats.org/officeDocument/2006/relationships/image" Target="../media/image8.jpe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05352FD-C28F-9ACD-DC49-065917C5DC9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B7786569-B1D4-5547-54F4-F511AF1C861A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27196" r="-25" b="-94"/>
          <a:stretch/>
        </p:blipFill>
        <p:spPr>
          <a:xfrm>
            <a:off x="1812326" y="0"/>
            <a:ext cx="10382753" cy="6965997"/>
          </a:xfrm>
          <a:prstGeom prst="rect">
            <a:avLst/>
          </a:prstGeom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D16412A2-F8EE-2137-88DC-1E4CE7EF18A4}"/>
              </a:ext>
            </a:extLst>
          </p:cNvPr>
          <p:cNvSpPr/>
          <p:nvPr/>
        </p:nvSpPr>
        <p:spPr>
          <a:xfrm>
            <a:off x="3133442" y="5422900"/>
            <a:ext cx="9058558" cy="1538922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D396A984-079E-26C0-6562-A4437977BE8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-2014" y="0"/>
            <a:ext cx="3220273" cy="6959463"/>
          </a:xfrm>
          <a:prstGeom prst="rect">
            <a:avLst/>
          </a:prstGeom>
          <a:scene3d>
            <a:camera prst="orthographicFront">
              <a:rot lat="0" lon="600000" rev="0"/>
            </a:camera>
            <a:lightRig rig="threePt" dir="t"/>
          </a:scene3d>
        </p:spPr>
      </p:pic>
      <p:pic>
        <p:nvPicPr>
          <p:cNvPr id="1026" name="Picture 2">
            <a:extLst>
              <a:ext uri="{FF2B5EF4-FFF2-40B4-BE49-F238E27FC236}">
                <a16:creationId xmlns:a16="http://schemas.microsoft.com/office/drawing/2014/main" id="{62F0A2BE-DF84-B4FE-6CE6-E8A6F786F45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0669" y="353378"/>
            <a:ext cx="2564765" cy="256476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168FDF48-2D7F-6B05-85C7-14D9784AF3CB}"/>
              </a:ext>
            </a:extLst>
          </p:cNvPr>
          <p:cNvSpPr txBox="1"/>
          <p:nvPr/>
        </p:nvSpPr>
        <p:spPr>
          <a:xfrm>
            <a:off x="358457" y="3429000"/>
            <a:ext cx="2564765" cy="286232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rtl="0">
              <a:spcBef>
                <a:spcPts val="0"/>
              </a:spcBef>
              <a:spcAft>
                <a:spcPts val="0"/>
              </a:spcAft>
            </a:pPr>
            <a:r>
              <a:rPr lang="es-ES" sz="3600" b="0" i="0" u="none" strike="noStrike">
                <a:solidFill>
                  <a:srgbClr val="FFFFFF"/>
                </a:solidFill>
                <a:effectLst/>
                <a:latin typeface="Calibri" panose="020F0502020204030204" pitchFamily="34" charset="0"/>
              </a:rPr>
              <a:t>Universities Informal Liaison </a:t>
            </a:r>
          </a:p>
          <a:p>
            <a:pPr algn="ctr" rtl="0">
              <a:spcBef>
                <a:spcPts val="0"/>
              </a:spcBef>
              <a:spcAft>
                <a:spcPts val="0"/>
              </a:spcAft>
            </a:pPr>
            <a:r>
              <a:rPr lang="es-ES" sz="3600" b="0" i="0" u="none" strike="noStrike">
                <a:solidFill>
                  <a:srgbClr val="FFFFFF"/>
                </a:solidFill>
                <a:effectLst/>
                <a:latin typeface="Calibri" panose="020F0502020204030204" pitchFamily="34" charset="0"/>
              </a:rPr>
              <a:t>Offices Network</a:t>
            </a:r>
            <a:endParaRPr lang="es-ES" sz="3600">
              <a:effectLst/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12619357-88DA-8321-23EC-72F40438746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31490" y="5552357"/>
            <a:ext cx="1609752" cy="11004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2638D77F-0614-F8E3-24C7-3143C75D1B84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967" t="17399" b="17621"/>
          <a:stretch/>
        </p:blipFill>
        <p:spPr bwMode="auto">
          <a:xfrm>
            <a:off x="7517439" y="5429392"/>
            <a:ext cx="1369415" cy="6759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515F22D2-6BA4-B8CF-99E2-A26E312C986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70533" y="5576323"/>
            <a:ext cx="1763629" cy="67177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D15A65FA-D51B-E5FC-EBF8-AEB753052149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285" t="14839" r="6836" b="19093"/>
          <a:stretch/>
        </p:blipFill>
        <p:spPr bwMode="auto">
          <a:xfrm>
            <a:off x="9650690" y="6247783"/>
            <a:ext cx="2004240" cy="4620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3A7F627C-BFDC-79D9-3606-8A6176F950E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47311" y="6223325"/>
            <a:ext cx="2294007" cy="634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2E478871-EDFE-B138-4A31-0A1ED3F0632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60771" y="5919403"/>
            <a:ext cx="1304859" cy="7849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191F6E02-ED82-DA3E-3A19-B2F63784C689}"/>
              </a:ext>
            </a:extLst>
          </p:cNvPr>
          <p:cNvSpPr txBox="1"/>
          <p:nvPr/>
        </p:nvSpPr>
        <p:spPr>
          <a:xfrm>
            <a:off x="3116503" y="674048"/>
            <a:ext cx="8794828" cy="3970318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pPr algn="ctr" rtl="0">
              <a:spcBef>
                <a:spcPts val="0"/>
              </a:spcBef>
              <a:spcAft>
                <a:spcPts val="0"/>
              </a:spcAft>
            </a:pPr>
            <a:r>
              <a:rPr lang="es-ES" sz="5400" dirty="0" err="1">
                <a:solidFill>
                  <a:schemeClr val="accent5">
                    <a:lumMod val="50000"/>
                  </a:schemeClr>
                </a:solidFill>
                <a:latin typeface="Calibri"/>
                <a:ea typeface="Calibri"/>
                <a:cs typeface="Calibri"/>
              </a:rPr>
              <a:t>UnILiON</a:t>
            </a:r>
            <a:r>
              <a:rPr lang="es-ES" sz="5400" dirty="0">
                <a:solidFill>
                  <a:schemeClr val="accent5">
                    <a:lumMod val="50000"/>
                  </a:schemeClr>
                </a:solidFill>
                <a:latin typeface="Calibri"/>
                <a:ea typeface="Calibri"/>
                <a:cs typeface="Calibri"/>
              </a:rPr>
              <a:t> BROKERAGE EVENT</a:t>
            </a:r>
          </a:p>
          <a:p>
            <a:pPr algn="ctr"/>
            <a:r>
              <a:rPr lang="es-ES" sz="4000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27th </a:t>
            </a:r>
            <a:r>
              <a:rPr lang="es-ES" sz="400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November 2025</a:t>
            </a:r>
            <a:r>
              <a:rPr lang="es-ES" sz="4000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, 10:00-12:00 CET</a:t>
            </a:r>
            <a:endParaRPr lang="en-US" sz="4000" dirty="0">
              <a:solidFill>
                <a:srgbClr val="000000"/>
              </a:solidFill>
              <a:latin typeface="Calibri"/>
              <a:ea typeface="Calibri"/>
              <a:cs typeface="Calibri"/>
            </a:endParaRPr>
          </a:p>
          <a:p>
            <a:pPr algn="ctr"/>
            <a:endParaRPr lang="es-ES" sz="1000">
              <a:ea typeface="Calibri"/>
              <a:cs typeface="Calibri"/>
            </a:endParaRPr>
          </a:p>
          <a:p>
            <a:pPr algn="ctr"/>
            <a:endParaRPr lang="es-ES" sz="5400">
              <a:ea typeface="Calibri"/>
              <a:cs typeface="Calibri"/>
            </a:endParaRPr>
          </a:p>
          <a:p>
            <a:pPr algn="ctr"/>
            <a:r>
              <a:rPr lang="es-ES" sz="5400" dirty="0">
                <a:solidFill>
                  <a:schemeClr val="accent5">
                    <a:lumMod val="50000"/>
                  </a:schemeClr>
                </a:solidFill>
                <a:latin typeface="Calibri"/>
                <a:ea typeface="Calibri"/>
                <a:cs typeface="Calibri"/>
              </a:rPr>
              <a:t>HORIZON EUROPE </a:t>
            </a:r>
            <a:r>
              <a:rPr lang="es-ES" sz="5400" dirty="0" err="1">
                <a:solidFill>
                  <a:schemeClr val="accent5">
                    <a:lumMod val="50000"/>
                  </a:schemeClr>
                </a:solidFill>
                <a:latin typeface="Calibri"/>
                <a:ea typeface="Calibri"/>
                <a:cs typeface="Calibri"/>
              </a:rPr>
              <a:t>Cluster</a:t>
            </a:r>
            <a:r>
              <a:rPr lang="es-ES" sz="5400" dirty="0">
                <a:solidFill>
                  <a:schemeClr val="accent5">
                    <a:lumMod val="50000"/>
                  </a:schemeClr>
                </a:solidFill>
                <a:latin typeface="Calibri"/>
                <a:ea typeface="Calibri"/>
                <a:cs typeface="Calibri"/>
              </a:rPr>
              <a:t> 4 </a:t>
            </a:r>
            <a:r>
              <a:rPr lang="en-GB" sz="4000" dirty="0">
                <a:solidFill>
                  <a:schemeClr val="accent5">
                    <a:lumMod val="50000"/>
                  </a:schemeClr>
                </a:solidFill>
                <a:latin typeface="Calibri"/>
                <a:ea typeface="Calibri"/>
                <a:cs typeface="Calibri"/>
              </a:rPr>
              <a:t>Digital, Industry and Space</a:t>
            </a:r>
            <a:endParaRPr lang="en-GB" dirty="0">
              <a:solidFill>
                <a:schemeClr val="accent5">
                  <a:lumMod val="50000"/>
                </a:schemeClr>
              </a:solidFill>
            </a:endParaRPr>
          </a:p>
        </p:txBody>
      </p:sp>
      <p:pic>
        <p:nvPicPr>
          <p:cNvPr id="2" name="Picture 1" descr="A close up of a sign&#10;&#10;AI-generated content may be incorrect.">
            <a:extLst>
              <a:ext uri="{FF2B5EF4-FFF2-40B4-BE49-F238E27FC236}">
                <a16:creationId xmlns:a16="http://schemas.microsoft.com/office/drawing/2014/main" id="{A343F36B-1DEB-CE07-2CEB-A58049D96FB6}"/>
              </a:ext>
            </a:extLst>
          </p:cNvPr>
          <p:cNvPicPr>
            <a:picLocks noChangeAspect="1"/>
          </p:cNvPicPr>
          <p:nvPr/>
        </p:nvPicPr>
        <p:blipFill>
          <a:blip r:embed="rId12"/>
          <a:srcRect l="1005" r="-1044" b="311"/>
          <a:stretch>
            <a:fillRect/>
          </a:stretch>
        </p:blipFill>
        <p:spPr>
          <a:xfrm>
            <a:off x="9416044" y="5547580"/>
            <a:ext cx="2462537" cy="6001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7921864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1028">
            <a:extLst>
              <a:ext uri="{FF2B5EF4-FFF2-40B4-BE49-F238E27FC236}">
                <a16:creationId xmlns:a16="http://schemas.microsoft.com/office/drawing/2014/main" id="{BCC1D179-262D-4820-9A35-5DCA1985EA9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678974" y="2107247"/>
            <a:ext cx="6834052" cy="1966463"/>
          </a:xfrm>
          <a:prstGeom prst="rect">
            <a:avLst/>
          </a:prstGeom>
          <a:solidFill>
            <a:schemeClr val="bg1"/>
          </a:solidFill>
          <a:ln w="12700">
            <a:solidFill>
              <a:schemeClr val="tx1"/>
            </a:solidFill>
          </a:ln>
          <a:effectLst>
            <a:innerShdw blurRad="114300">
              <a:prstClr val="black"/>
            </a:innerShdw>
          </a:effectLst>
        </p:spPr>
        <p:txBody>
          <a:bodyPr vert="horz" lIns="91440" tIns="45720" rIns="91440" bIns="45720" rtlCol="0" anchor="t">
            <a:normAutofit fontScale="77500" lnSpcReduction="20000"/>
          </a:bodyPr>
          <a:lstStyle>
            <a:defPPr>
              <a:defRPr lang="es-ES"/>
            </a:defPPr>
            <a:lvl1pPr marR="0" lvl="0" indent="0" defTabSz="457200" fontAlgn="auto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600" b="1" i="0" u="none" strike="noStrike" cap="none" spc="0" normalizeH="0" baseline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ea typeface="+mj-ea"/>
                <a:cs typeface="+mj-cs"/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algn="ctr"/>
            <a:br>
              <a:rPr lang="sk-SK" altLang="pl-PL">
                <a:solidFill>
                  <a:schemeClr val="accent5">
                    <a:lumMod val="50000"/>
                  </a:schemeClr>
                </a:solidFill>
              </a:rPr>
            </a:br>
            <a:r>
              <a:rPr lang="en-GB" altLang="pl-PL">
                <a:solidFill>
                  <a:schemeClr val="accent5">
                    <a:lumMod val="50000"/>
                  </a:schemeClr>
                </a:solidFill>
              </a:rPr>
              <a:t>CLUSTER 4: DIGITAL, INDUSTRY AND SPACE</a:t>
            </a:r>
            <a:br>
              <a:rPr lang="en-GB" altLang="pl-PL">
                <a:solidFill>
                  <a:schemeClr val="accent5">
                    <a:lumMod val="50000"/>
                  </a:schemeClr>
                </a:solidFill>
              </a:rPr>
            </a:br>
            <a:r>
              <a:rPr lang="en-GB" altLang="pl-PL">
                <a:solidFill>
                  <a:schemeClr val="accent5">
                    <a:lumMod val="50000"/>
                  </a:schemeClr>
                </a:solidFill>
              </a:rPr>
              <a:t>Speaker name (edit)</a:t>
            </a:r>
            <a:br>
              <a:rPr lang="en-GB" altLang="pl-PL">
                <a:solidFill>
                  <a:schemeClr val="accent5">
                    <a:lumMod val="50000"/>
                  </a:schemeClr>
                </a:solidFill>
              </a:rPr>
            </a:br>
            <a:r>
              <a:rPr lang="en-GB" altLang="pl-PL">
                <a:solidFill>
                  <a:schemeClr val="accent5">
                    <a:lumMod val="50000"/>
                  </a:schemeClr>
                </a:solidFill>
              </a:rPr>
              <a:t>Organisation (edit)</a:t>
            </a:r>
            <a:br>
              <a:rPr lang="sk-SK" altLang="pl-PL">
                <a:solidFill>
                  <a:schemeClr val="accent5">
                    <a:lumMod val="50000"/>
                  </a:schemeClr>
                </a:solidFill>
              </a:rPr>
            </a:br>
            <a:endParaRPr lang="fr-FR" altLang="en-US">
              <a:solidFill>
                <a:schemeClr val="accent5">
                  <a:lumMod val="50000"/>
                </a:schemeClr>
              </a:solidFill>
            </a:endParaRPr>
          </a:p>
        </p:txBody>
      </p:sp>
      <p:sp>
        <p:nvSpPr>
          <p:cNvPr id="5" name="BlokTextu 6">
            <a:extLst>
              <a:ext uri="{FF2B5EF4-FFF2-40B4-BE49-F238E27FC236}">
                <a16:creationId xmlns:a16="http://schemas.microsoft.com/office/drawing/2014/main" id="{9710ECEA-BC46-4A6E-84D8-9A147DE2992F}"/>
              </a:ext>
            </a:extLst>
          </p:cNvPr>
          <p:cNvSpPr txBox="1"/>
          <p:nvPr/>
        </p:nvSpPr>
        <p:spPr>
          <a:xfrm>
            <a:off x="1426029" y="4366144"/>
            <a:ext cx="8501742" cy="916854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lang="en-GB" sz="2400" b="1" err="1">
                <a:latin typeface="Calibri"/>
                <a:ea typeface="Calibri"/>
                <a:cs typeface="Calibri"/>
              </a:rPr>
              <a:t>UnILiON</a:t>
            </a:r>
            <a:r>
              <a:rPr lang="en-GB" sz="2400" b="1">
                <a:latin typeface="Calibri"/>
                <a:ea typeface="Calibri"/>
                <a:cs typeface="Calibri"/>
              </a:rPr>
              <a:t> Brokerage Event under Horizon Europe Cluster 4 calls  on Digital, Industry and Space </a:t>
            </a:r>
            <a:r>
              <a:rPr lang="en-BE" sz="2400" b="1">
                <a:latin typeface="Calibri"/>
                <a:ea typeface="Calibri"/>
                <a:cs typeface="Calibri"/>
              </a:rPr>
              <a:t>I DATE</a:t>
            </a:r>
            <a:endParaRPr lang="en-GB" sz="2400" b="1">
              <a:latin typeface="Calibri"/>
              <a:ea typeface="Calibri"/>
              <a:cs typeface="Calibri"/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CFE8AF31-BB8A-4775-B876-9893E0A20BB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449971" y="6147881"/>
            <a:ext cx="579432" cy="5725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5882482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CFE8AF31-BB8A-4775-B876-9893E0A20BB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449971" y="6147881"/>
            <a:ext cx="579432" cy="572550"/>
          </a:xfrm>
          <a:prstGeom prst="rect">
            <a:avLst/>
          </a:prstGeom>
        </p:spPr>
      </p:pic>
      <p:sp>
        <p:nvSpPr>
          <p:cNvPr id="7" name="Nadpis 1">
            <a:extLst>
              <a:ext uri="{FF2B5EF4-FFF2-40B4-BE49-F238E27FC236}">
                <a16:creationId xmlns:a16="http://schemas.microsoft.com/office/drawing/2014/main" id="{1A457157-2E31-4A6C-9449-D0742B487BD1}"/>
              </a:ext>
            </a:extLst>
          </p:cNvPr>
          <p:cNvSpPr txBox="1">
            <a:spLocks/>
          </p:cNvSpPr>
          <p:nvPr/>
        </p:nvSpPr>
        <p:spPr>
          <a:xfrm>
            <a:off x="677333" y="609600"/>
            <a:ext cx="9121007" cy="1017864"/>
          </a:xfrm>
          <a:prstGeom prst="rect">
            <a:avLst/>
          </a:prstGeom>
          <a:solidFill>
            <a:schemeClr val="bg1"/>
          </a:solidFill>
          <a:ln w="12700">
            <a:solidFill>
              <a:schemeClr val="tx1"/>
            </a:solidFill>
          </a:ln>
          <a:effectLst>
            <a:innerShdw blurRad="114300">
              <a:prstClr val="black"/>
            </a:innerShdw>
          </a:effectLst>
        </p:spPr>
        <p:txBody>
          <a:bodyPr vert="horz" lIns="91440" tIns="45720" rIns="91440" bIns="45720" rtlCol="0" anchor="t">
            <a:normAutofit fontScale="92500"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600" kern="120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k-SK" sz="3600" b="1" i="0" u="none" strike="noStrike" kern="1200" cap="none" spc="0" normalizeH="0" baseline="0" noProof="0">
                <a:ln>
                  <a:noFill/>
                </a:ln>
                <a:solidFill>
                  <a:schemeClr val="accent5">
                    <a:lumMod val="50000"/>
                  </a:schemeClr>
                </a:solidFill>
                <a:effectLst/>
                <a:uLnTx/>
                <a:uFillTx/>
                <a:latin typeface="+mn-lt"/>
                <a:ea typeface="+mj-ea"/>
                <a:cs typeface="+mj-cs"/>
              </a:rPr>
              <a:t>SHORT INTRODUCTION OF </a:t>
            </a:r>
            <a:r>
              <a:rPr kumimoji="0" lang="en-GB" sz="3600" b="1" i="0" u="none" strike="noStrike" kern="1200" cap="none" spc="0" normalizeH="0" baseline="0" noProof="0">
                <a:ln>
                  <a:noFill/>
                </a:ln>
                <a:solidFill>
                  <a:schemeClr val="accent5">
                    <a:lumMod val="50000"/>
                  </a:schemeClr>
                </a:solidFill>
                <a:effectLst/>
                <a:uLnTx/>
                <a:uFillTx/>
                <a:latin typeface="+mn-lt"/>
                <a:ea typeface="+mj-ea"/>
                <a:cs typeface="+mj-cs"/>
              </a:rPr>
              <a:t>YOUR ORGANISATION</a:t>
            </a:r>
            <a:endParaRPr kumimoji="0" lang="sk-SK" sz="3600" b="1" i="0" u="none" strike="noStrike" kern="1200" cap="none" spc="0" normalizeH="0" baseline="0" noProof="0">
              <a:ln>
                <a:noFill/>
              </a:ln>
              <a:solidFill>
                <a:schemeClr val="accent5">
                  <a:lumMod val="50000"/>
                </a:schemeClr>
              </a:solidFill>
              <a:effectLst/>
              <a:uLnTx/>
              <a:uFillTx/>
              <a:latin typeface="+mn-lt"/>
              <a:ea typeface="+mj-ea"/>
              <a:cs typeface="+mj-cs"/>
            </a:endParaRPr>
          </a:p>
        </p:txBody>
      </p:sp>
      <p:sp>
        <p:nvSpPr>
          <p:cNvPr id="8" name="Zástupný objekt pre obsah 4">
            <a:extLst>
              <a:ext uri="{FF2B5EF4-FFF2-40B4-BE49-F238E27FC236}">
                <a16:creationId xmlns:a16="http://schemas.microsoft.com/office/drawing/2014/main" id="{ED53AFB7-A9DA-42FD-A6B1-9E839008C8AD}"/>
              </a:ext>
            </a:extLst>
          </p:cNvPr>
          <p:cNvSpPr txBox="1">
            <a:spLocks/>
          </p:cNvSpPr>
          <p:nvPr/>
        </p:nvSpPr>
        <p:spPr>
          <a:xfrm>
            <a:off x="677334" y="1488613"/>
            <a:ext cx="8596668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90C226"/>
              </a:buClr>
              <a:buSzPct val="80000"/>
              <a:buFont typeface="Wingdings 3" charset="2"/>
              <a:buNone/>
              <a:tabLst/>
              <a:defRPr/>
            </a:pPr>
            <a:endParaRPr kumimoji="0" lang="sk-SK" altLang="pl-PL" sz="1800" b="1" i="0" u="none" strike="noStrike" kern="1200" cap="none" spc="0" normalizeH="0" baseline="0" noProof="0">
              <a:ln>
                <a:noFill/>
              </a:ln>
              <a:solidFill>
                <a:srgbClr val="006491"/>
              </a:solidFill>
              <a:effectLst/>
              <a:uLnTx/>
              <a:uFillTx/>
              <a:latin typeface="Trebuchet MS" panose="020B0603020202020204"/>
              <a:ea typeface="+mn-ea"/>
              <a:cs typeface="+mn-cs"/>
            </a:endParaRPr>
          </a:p>
          <a:p>
            <a:pPr marL="0" marR="0" lvl="0" indent="0" algn="just" defTabSz="4572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90C226"/>
              </a:buClr>
              <a:buSzPct val="80000"/>
              <a:buFont typeface="Wingdings 3" charset="2"/>
              <a:buNone/>
              <a:tabLst/>
              <a:defRPr/>
            </a:pPr>
            <a:r>
              <a:rPr kumimoji="0" lang="en-GB" sz="1800" b="1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ea typeface="+mn-ea"/>
                <a:cs typeface="+mn-cs"/>
              </a:rPr>
              <a:t>FOR ALL PRESENTERS</a:t>
            </a:r>
          </a:p>
          <a:p>
            <a:pPr marL="0" marR="0" lvl="0" indent="0" algn="just" defTabSz="4572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90C226"/>
              </a:buClr>
              <a:buSzPct val="80000"/>
              <a:buFont typeface="Wingdings 3" charset="2"/>
              <a:buNone/>
              <a:tabLst/>
              <a:defRPr/>
            </a:pPr>
            <a:r>
              <a:rPr kumimoji="0" lang="sk-SK" sz="1800" b="1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ea typeface="+mn-ea"/>
                <a:cs typeface="+mn-cs"/>
              </a:rPr>
              <a:t>Please only mention the key characteristics of your </a:t>
            </a:r>
            <a:r>
              <a:rPr kumimoji="0" lang="en-GB" sz="1800" b="1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ea typeface="+mn-ea"/>
                <a:cs typeface="+mn-cs"/>
              </a:rPr>
              <a:t>Institution </a:t>
            </a:r>
            <a:r>
              <a:rPr kumimoji="0" lang="sk-SK" sz="1800" b="1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ea typeface="+mn-ea"/>
                <a:cs typeface="+mn-cs"/>
              </a:rPr>
              <a:t>that is relevant to the </a:t>
            </a:r>
            <a:r>
              <a:rPr kumimoji="0" lang="en-GB" sz="1800" b="1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ea typeface="+mn-ea"/>
                <a:cs typeface="+mn-cs"/>
              </a:rPr>
              <a:t>event</a:t>
            </a:r>
            <a:r>
              <a:rPr kumimoji="0" lang="sk-SK" sz="1800" b="1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ea typeface="+mn-ea"/>
                <a:cs typeface="+mn-cs"/>
              </a:rPr>
              <a:t> (</a:t>
            </a:r>
            <a:r>
              <a:rPr kumimoji="0" lang="en-GB" sz="1800" b="1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ea typeface="+mn-ea"/>
                <a:cs typeface="+mn-cs"/>
              </a:rPr>
              <a:t>type of Institution, </a:t>
            </a:r>
            <a:r>
              <a:rPr kumimoji="0" lang="sk-SK" sz="1800" b="1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ea typeface="+mn-ea"/>
                <a:cs typeface="+mn-cs"/>
              </a:rPr>
              <a:t>infrastructure, research team</a:t>
            </a:r>
            <a:r>
              <a:rPr kumimoji="0" lang="en-GB" sz="1800" b="1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ea typeface="+mn-ea"/>
                <a:cs typeface="+mn-cs"/>
              </a:rPr>
              <a:t>, institutional area of focus</a:t>
            </a:r>
            <a:r>
              <a:rPr kumimoji="0" lang="sk-SK" sz="1800" b="1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ea typeface="+mn-ea"/>
                <a:cs typeface="+mn-cs"/>
              </a:rPr>
              <a:t> etc.)</a:t>
            </a:r>
            <a:endParaRPr kumimoji="0" lang="en-GB" sz="1800" b="1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ea typeface="+mn-ea"/>
              <a:cs typeface="+mn-cs"/>
            </a:endParaRPr>
          </a:p>
          <a:p>
            <a:pPr marL="0" marR="0" lvl="0" indent="0" algn="just" defTabSz="4572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90C226"/>
              </a:buClr>
              <a:buSzPct val="80000"/>
              <a:buFont typeface="Wingdings 3" charset="2"/>
              <a:buNone/>
              <a:tabLst/>
              <a:defRPr/>
            </a:pPr>
            <a:r>
              <a:rPr kumimoji="0" lang="en-GB" sz="1800" b="1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ea typeface="+mn-ea"/>
                <a:cs typeface="+mn-cs"/>
              </a:rPr>
              <a:t>If you are a University, please indicate the World Ranking of your Institution (and Ranking System)</a:t>
            </a:r>
            <a:endParaRPr kumimoji="0" lang="sk-SK" sz="1800" b="1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48851398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CFE8AF31-BB8A-4775-B876-9893E0A20BB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449971" y="6147881"/>
            <a:ext cx="579432" cy="572550"/>
          </a:xfrm>
          <a:prstGeom prst="rect">
            <a:avLst/>
          </a:prstGeom>
        </p:spPr>
      </p:pic>
      <p:sp>
        <p:nvSpPr>
          <p:cNvPr id="3" name="Nadpis 1">
            <a:extLst>
              <a:ext uri="{FF2B5EF4-FFF2-40B4-BE49-F238E27FC236}">
                <a16:creationId xmlns:a16="http://schemas.microsoft.com/office/drawing/2014/main" id="{6AF16297-30AB-4BC0-A61E-64FD221E4086}"/>
              </a:ext>
            </a:extLst>
          </p:cNvPr>
          <p:cNvSpPr txBox="1">
            <a:spLocks/>
          </p:cNvSpPr>
          <p:nvPr/>
        </p:nvSpPr>
        <p:spPr>
          <a:xfrm>
            <a:off x="821713" y="770021"/>
            <a:ext cx="10985276" cy="1226559"/>
          </a:xfrm>
          <a:prstGeom prst="rect">
            <a:avLst/>
          </a:prstGeom>
          <a:solidFill>
            <a:schemeClr val="bg1"/>
          </a:solidFill>
          <a:ln w="12700">
            <a:solidFill>
              <a:schemeClr val="tx1"/>
            </a:solidFill>
          </a:ln>
          <a:effectLst>
            <a:innerShdw blurRad="114300">
              <a:prstClr val="black"/>
            </a:innerShdw>
          </a:effectLst>
        </p:spPr>
        <p:txBody>
          <a:bodyPr vert="horz" lIns="91440" tIns="45720" rIns="91440" bIns="45720" rtlCol="0" anchor="t">
            <a:normAutofit/>
          </a:bodyPr>
          <a:lstStyle>
            <a:defPPr>
              <a:defRPr lang="es-ES"/>
            </a:defPPr>
            <a:lvl1pPr marR="0" lvl="0" indent="0" defTabSz="457200" fontAlgn="auto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600" b="1" i="0" u="none" strike="noStrike" cap="none" spc="0" normalizeH="0" baseline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ea typeface="+mj-ea"/>
                <a:cs typeface="+mj-cs"/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r>
              <a:rPr lang="en-GB" altLang="pl-PL" sz="3200">
                <a:solidFill>
                  <a:schemeClr val="accent5">
                    <a:lumMod val="50000"/>
                  </a:schemeClr>
                </a:solidFill>
              </a:rPr>
              <a:t>Expertise </a:t>
            </a:r>
            <a:r>
              <a:rPr lang="sk-SK" altLang="pl-PL" sz="3200">
                <a:solidFill>
                  <a:schemeClr val="accent5">
                    <a:lumMod val="50000"/>
                  </a:schemeClr>
                </a:solidFill>
              </a:rPr>
              <a:t>(</a:t>
            </a:r>
            <a:r>
              <a:rPr lang="en-GB" altLang="pl-PL" sz="3200">
                <a:solidFill>
                  <a:schemeClr val="accent5">
                    <a:lumMod val="50000"/>
                  </a:schemeClr>
                </a:solidFill>
              </a:rPr>
              <a:t>of your Institution/Company</a:t>
            </a:r>
            <a:r>
              <a:rPr lang="hu-HU" altLang="pl-PL" sz="3200">
                <a:solidFill>
                  <a:schemeClr val="accent5">
                    <a:lumMod val="50000"/>
                  </a:schemeClr>
                </a:solidFill>
              </a:rPr>
              <a:t>/</a:t>
            </a:r>
            <a:r>
              <a:rPr lang="en-GB" altLang="pl-PL" sz="3200">
                <a:solidFill>
                  <a:schemeClr val="accent5">
                    <a:lumMod val="50000"/>
                  </a:schemeClr>
                </a:solidFill>
              </a:rPr>
              <a:t>U</a:t>
            </a:r>
            <a:r>
              <a:rPr lang="hu-HU" altLang="pl-PL" sz="3200">
                <a:solidFill>
                  <a:schemeClr val="accent5">
                    <a:lumMod val="50000"/>
                  </a:schemeClr>
                </a:solidFill>
              </a:rPr>
              <a:t>niversity</a:t>
            </a:r>
            <a:r>
              <a:rPr lang="en-GB" altLang="pl-PL" sz="3200">
                <a:solidFill>
                  <a:schemeClr val="accent5">
                    <a:lumMod val="50000"/>
                  </a:schemeClr>
                </a:solidFill>
              </a:rPr>
              <a:t>/Regional Authority/ Research Centre, NGO, Other)</a:t>
            </a:r>
            <a:endParaRPr lang="sk-SK" sz="3200">
              <a:solidFill>
                <a:schemeClr val="accent5">
                  <a:lumMod val="50000"/>
                </a:schemeClr>
              </a:solidFill>
            </a:endParaRPr>
          </a:p>
        </p:txBody>
      </p:sp>
      <p:sp>
        <p:nvSpPr>
          <p:cNvPr id="4" name="Zástupný objekt pre obsah 2">
            <a:extLst>
              <a:ext uri="{FF2B5EF4-FFF2-40B4-BE49-F238E27FC236}">
                <a16:creationId xmlns:a16="http://schemas.microsoft.com/office/drawing/2014/main" id="{AB3DAB56-D283-4DA5-A856-990187E4BC67}"/>
              </a:ext>
            </a:extLst>
          </p:cNvPr>
          <p:cNvSpPr txBox="1">
            <a:spLocks/>
          </p:cNvSpPr>
          <p:nvPr/>
        </p:nvSpPr>
        <p:spPr>
          <a:xfrm>
            <a:off x="821713" y="2401221"/>
            <a:ext cx="8596668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90C226"/>
              </a:buClr>
              <a:buSzPct val="80000"/>
              <a:buFont typeface="Wingdings 3" charset="2"/>
              <a:buNone/>
              <a:tabLst/>
              <a:defRPr/>
            </a:pPr>
            <a:r>
              <a:rPr kumimoji="0" lang="en-GB" altLang="pl-PL" sz="1800" b="1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ea typeface="+mn-ea"/>
                <a:cs typeface="+mn-cs"/>
              </a:rPr>
              <a:t>FOR ALL PRESENTERS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90C226"/>
              </a:buClr>
              <a:buSzPct val="80000"/>
              <a:buFont typeface="Wingdings 3" charset="2"/>
              <a:buNone/>
              <a:tabLst/>
              <a:defRPr/>
            </a:pPr>
            <a:r>
              <a:rPr kumimoji="0" lang="en-GB" altLang="pl-PL" sz="1800" b="1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ea typeface="+mn-ea"/>
                <a:cs typeface="+mn-cs"/>
              </a:rPr>
              <a:t>Your potential contribution to a consortium</a:t>
            </a:r>
            <a:br>
              <a:rPr kumimoji="0" lang="en-GB" altLang="pl-PL" sz="1800" b="1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ea typeface="+mn-ea"/>
                <a:cs typeface="+mn-cs"/>
              </a:rPr>
            </a:br>
            <a:r>
              <a:rPr kumimoji="0" lang="en-GB" altLang="pl-PL" sz="1800" b="1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ea typeface="+mn-ea"/>
                <a:cs typeface="+mn-cs"/>
              </a:rPr>
              <a:t>Keywords</a:t>
            </a:r>
            <a:endParaRPr kumimoji="0" lang="hu-HU" altLang="pl-PL" sz="1800" b="1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0314712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C7B9DB9-9481-DAD6-3C09-50BF6C5851B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8E571428-D165-00CD-9FE5-8BD47E86294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449971" y="6147881"/>
            <a:ext cx="579432" cy="572550"/>
          </a:xfrm>
          <a:prstGeom prst="rect">
            <a:avLst/>
          </a:prstGeom>
        </p:spPr>
      </p:pic>
      <p:sp>
        <p:nvSpPr>
          <p:cNvPr id="3" name="Nadpis 1">
            <a:extLst>
              <a:ext uri="{FF2B5EF4-FFF2-40B4-BE49-F238E27FC236}">
                <a16:creationId xmlns:a16="http://schemas.microsoft.com/office/drawing/2014/main" id="{82E31AE7-29D3-4782-4DD4-4F53024572A1}"/>
              </a:ext>
            </a:extLst>
          </p:cNvPr>
          <p:cNvSpPr txBox="1">
            <a:spLocks/>
          </p:cNvSpPr>
          <p:nvPr/>
        </p:nvSpPr>
        <p:spPr>
          <a:xfrm>
            <a:off x="821713" y="770021"/>
            <a:ext cx="10985276" cy="1226559"/>
          </a:xfrm>
          <a:prstGeom prst="rect">
            <a:avLst/>
          </a:prstGeom>
          <a:solidFill>
            <a:schemeClr val="bg1"/>
          </a:solidFill>
          <a:ln w="12700">
            <a:solidFill>
              <a:schemeClr val="tx1"/>
            </a:solidFill>
          </a:ln>
          <a:effectLst>
            <a:innerShdw blurRad="114300">
              <a:prstClr val="black"/>
            </a:innerShdw>
          </a:effectLst>
        </p:spPr>
        <p:txBody>
          <a:bodyPr vert="horz" lIns="91440" tIns="45720" rIns="91440" bIns="45720" rtlCol="0" anchor="t">
            <a:normAutofit/>
          </a:bodyPr>
          <a:lstStyle>
            <a:defPPr>
              <a:defRPr lang="es-ES"/>
            </a:defPPr>
            <a:lvl1pPr marR="0" lvl="0" indent="0" defTabSz="457200" fontAlgn="auto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600" b="1" i="0" u="none" strike="noStrike" cap="none" spc="0" normalizeH="0" baseline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ea typeface="+mj-ea"/>
                <a:cs typeface="+mj-cs"/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r>
              <a:rPr lang="en-GB" altLang="pl-PL" sz="3200">
                <a:solidFill>
                  <a:schemeClr val="accent5">
                    <a:lumMod val="50000"/>
                  </a:schemeClr>
                </a:solidFill>
              </a:rPr>
              <a:t>Your project idea</a:t>
            </a:r>
          </a:p>
        </p:txBody>
      </p:sp>
      <p:sp>
        <p:nvSpPr>
          <p:cNvPr id="4" name="Zástupný objekt pre obsah 2">
            <a:extLst>
              <a:ext uri="{FF2B5EF4-FFF2-40B4-BE49-F238E27FC236}">
                <a16:creationId xmlns:a16="http://schemas.microsoft.com/office/drawing/2014/main" id="{95B7CA19-9310-0092-E1E5-E5BC6B682997}"/>
              </a:ext>
            </a:extLst>
          </p:cNvPr>
          <p:cNvSpPr txBox="1">
            <a:spLocks/>
          </p:cNvSpPr>
          <p:nvPr/>
        </p:nvSpPr>
        <p:spPr>
          <a:xfrm>
            <a:off x="821713" y="2401221"/>
            <a:ext cx="8596668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Clr>
                <a:srgbClr val="90C226"/>
              </a:buClr>
              <a:buNone/>
              <a:defRPr/>
            </a:pPr>
            <a:r>
              <a:rPr lang="en-GB" sz="1800" b="1">
                <a:solidFill>
                  <a:schemeClr val="tx1"/>
                </a:solidFill>
              </a:rPr>
              <a:t>ONLY IF YOU HAVE AN IDEA TO PRESENT</a:t>
            </a:r>
            <a:endParaRPr lang="sk-SK" sz="1800" b="1">
              <a:solidFill>
                <a:schemeClr val="tx1"/>
              </a:solidFill>
            </a:endParaRP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90C226"/>
              </a:buClr>
              <a:buSzPct val="80000"/>
              <a:buFont typeface="Wingdings 3" charset="2"/>
              <a:buNone/>
              <a:tabLst/>
              <a:defRPr/>
            </a:pPr>
            <a:r>
              <a:rPr lang="en-GB" altLang="pl-PL" b="1">
                <a:solidFill>
                  <a:schemeClr val="tx1"/>
                </a:solidFill>
              </a:rPr>
              <a:t>Targeted call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90C226"/>
              </a:buClr>
              <a:buSzPct val="80000"/>
              <a:buFont typeface="Wingdings 3" charset="2"/>
              <a:buNone/>
              <a:tabLst/>
              <a:defRPr/>
            </a:pPr>
            <a:r>
              <a:rPr kumimoji="0" lang="en-GB" altLang="pl-PL" sz="1800" b="1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ea typeface="+mn-ea"/>
                <a:cs typeface="+mn-cs"/>
              </a:rPr>
              <a:t>Main objectives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90C226"/>
              </a:buClr>
              <a:buSzPct val="80000"/>
              <a:buFont typeface="Wingdings 3" charset="2"/>
              <a:buNone/>
              <a:tabLst/>
              <a:defRPr/>
            </a:pPr>
            <a:r>
              <a:rPr lang="en-GB" altLang="pl-PL" b="1">
                <a:solidFill>
                  <a:schemeClr val="tx1"/>
                </a:solidFill>
              </a:rPr>
              <a:t>Idea briefly explained</a:t>
            </a:r>
            <a:endParaRPr kumimoji="0" lang="hu-HU" altLang="pl-PL" sz="1800" b="1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73763220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CFE8AF31-BB8A-4775-B876-9893E0A20BB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449971" y="6147881"/>
            <a:ext cx="579432" cy="572550"/>
          </a:xfrm>
          <a:prstGeom prst="rect">
            <a:avLst/>
          </a:prstGeom>
        </p:spPr>
      </p:pic>
      <p:sp>
        <p:nvSpPr>
          <p:cNvPr id="3" name="Nadpis 1">
            <a:extLst>
              <a:ext uri="{FF2B5EF4-FFF2-40B4-BE49-F238E27FC236}">
                <a16:creationId xmlns:a16="http://schemas.microsoft.com/office/drawing/2014/main" id="{D90B9C87-CA09-47E8-9CBB-6D853FC1A6A0}"/>
              </a:ext>
            </a:extLst>
          </p:cNvPr>
          <p:cNvSpPr txBox="1">
            <a:spLocks/>
          </p:cNvSpPr>
          <p:nvPr/>
        </p:nvSpPr>
        <p:spPr>
          <a:xfrm>
            <a:off x="884062" y="705665"/>
            <a:ext cx="7244870" cy="770797"/>
          </a:xfrm>
          <a:prstGeom prst="rect">
            <a:avLst/>
          </a:prstGeom>
          <a:solidFill>
            <a:schemeClr val="bg1"/>
          </a:solidFill>
          <a:ln w="12700">
            <a:solidFill>
              <a:schemeClr val="tx1"/>
            </a:solidFill>
          </a:ln>
          <a:effectLst>
            <a:innerShdw blurRad="114300">
              <a:prstClr val="black"/>
            </a:innerShdw>
          </a:effectLst>
        </p:spPr>
        <p:txBody>
          <a:bodyPr vert="horz" lIns="91440" tIns="45720" rIns="91440" bIns="45720" rtlCol="0" anchor="t">
            <a:normAutofit/>
          </a:bodyPr>
          <a:lstStyle>
            <a:defPPr>
              <a:defRPr lang="es-ES"/>
            </a:defPPr>
            <a:lvl1pPr marR="0" lvl="0" indent="0" defTabSz="457200" fontAlgn="auto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200" b="1" i="0" u="none" strike="noStrike" cap="none" spc="0" normalizeH="0" baseline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ea typeface="+mj-ea"/>
                <a:cs typeface="+mj-cs"/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r>
              <a:rPr lang="en-GB" altLang="pl-PL">
                <a:solidFill>
                  <a:schemeClr val="accent5">
                    <a:lumMod val="50000"/>
                  </a:schemeClr>
                </a:solidFill>
              </a:rPr>
              <a:t>Profile you are seeking and why</a:t>
            </a:r>
            <a:endParaRPr lang="sk-SK">
              <a:solidFill>
                <a:schemeClr val="accent5">
                  <a:lumMod val="50000"/>
                </a:schemeClr>
              </a:solidFill>
            </a:endParaRPr>
          </a:p>
        </p:txBody>
      </p:sp>
      <p:sp>
        <p:nvSpPr>
          <p:cNvPr id="4" name="Zástupný objekt pre obsah 4">
            <a:extLst>
              <a:ext uri="{FF2B5EF4-FFF2-40B4-BE49-F238E27FC236}">
                <a16:creationId xmlns:a16="http://schemas.microsoft.com/office/drawing/2014/main" id="{29036293-89E7-4DA8-BCA7-A36F5AA7CA2D}"/>
              </a:ext>
            </a:extLst>
          </p:cNvPr>
          <p:cNvSpPr txBox="1">
            <a:spLocks/>
          </p:cNvSpPr>
          <p:nvPr/>
        </p:nvSpPr>
        <p:spPr>
          <a:xfrm>
            <a:off x="884062" y="2026465"/>
            <a:ext cx="8596668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just" defTabSz="4572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90C226"/>
              </a:buClr>
              <a:buSzPct val="80000"/>
              <a:buFont typeface="Wingdings 3" charset="2"/>
              <a:buNone/>
              <a:tabLst/>
              <a:defRPr/>
            </a:pPr>
            <a:r>
              <a:rPr kumimoji="0" lang="en-GB" altLang="pl-PL" sz="1800" b="1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ea typeface="+mn-ea"/>
                <a:cs typeface="+mn-cs"/>
              </a:rPr>
              <a:t>IF YOU PRESENT A PROJECT IDEA: what partners with what profiles are you looking for? </a:t>
            </a:r>
          </a:p>
          <a:p>
            <a:pPr marL="0" marR="0" lvl="0" indent="0" algn="just" defTabSz="4572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90C226"/>
              </a:buClr>
              <a:buSzPct val="80000"/>
              <a:buFont typeface="Wingdings 3" charset="2"/>
              <a:buNone/>
              <a:tabLst/>
              <a:defRPr/>
            </a:pPr>
            <a:r>
              <a:rPr kumimoji="0" lang="en-GB" altLang="pl-PL" sz="1800" b="1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ea typeface="+mn-ea"/>
                <a:cs typeface="+mn-cs"/>
              </a:rPr>
              <a:t>IF YOU PRESENT YOUR ORGANISATION/RESEARCH TEAM ONLY:</a:t>
            </a:r>
          </a:p>
          <a:p>
            <a:pPr marL="0" marR="0" lvl="0" indent="0" algn="just" defTabSz="4572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90C226"/>
              </a:buClr>
              <a:buSzPct val="80000"/>
              <a:buFont typeface="Wingdings 3" charset="2"/>
              <a:buNone/>
              <a:tabLst/>
              <a:defRPr/>
            </a:pPr>
            <a:r>
              <a:rPr kumimoji="0" lang="en-GB" altLang="pl-PL" sz="1800" b="1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ea typeface="+mn-ea"/>
                <a:cs typeface="+mn-cs"/>
              </a:rPr>
              <a:t>Possible profile you are thinking that your Institution can be a good match with </a:t>
            </a:r>
            <a:r>
              <a:rPr kumimoji="0" lang="hu-HU" altLang="pl-PL" sz="1800" b="1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ea typeface="+mn-ea"/>
                <a:cs typeface="+mn-cs"/>
              </a:rPr>
              <a:t>(please try to link it to the </a:t>
            </a:r>
            <a:r>
              <a:rPr kumimoji="0" lang="en-GB" altLang="pl-PL" sz="1800" b="1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ea typeface="+mn-ea"/>
                <a:cs typeface="+mn-cs"/>
              </a:rPr>
              <a:t>information you</a:t>
            </a:r>
            <a:r>
              <a:rPr kumimoji="0" lang="hu-HU" altLang="pl-PL" sz="1800" b="1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ea typeface="+mn-ea"/>
                <a:cs typeface="+mn-cs"/>
              </a:rPr>
              <a:t> indicated in the </a:t>
            </a:r>
            <a:r>
              <a:rPr kumimoji="0" lang="en-GB" altLang="pl-PL" sz="1800" b="1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ea typeface="+mn-ea"/>
                <a:cs typeface="+mn-cs"/>
              </a:rPr>
              <a:t>registration form</a:t>
            </a:r>
            <a:r>
              <a:rPr kumimoji="0" lang="hu-HU" altLang="pl-PL" sz="1800" b="1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ea typeface="+mn-ea"/>
                <a:cs typeface="+mn-cs"/>
              </a:rPr>
              <a:t>). If </a:t>
            </a:r>
            <a:r>
              <a:rPr kumimoji="0" lang="en-GB" altLang="pl-PL" sz="1800" b="1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ea typeface="+mn-ea"/>
                <a:cs typeface="+mn-cs"/>
              </a:rPr>
              <a:t>have already a concrete consortium in mind or</a:t>
            </a:r>
            <a:r>
              <a:rPr kumimoji="0" lang="hu-HU" altLang="pl-PL" sz="1800" b="1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ea typeface="+mn-ea"/>
                <a:cs typeface="+mn-cs"/>
              </a:rPr>
              <a:t> you are interested in</a:t>
            </a:r>
            <a:r>
              <a:rPr kumimoji="0" lang="en-GB" altLang="pl-PL" sz="1800" b="1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ea typeface="+mn-ea"/>
                <a:cs typeface="+mn-cs"/>
              </a:rPr>
              <a:t> joining</a:t>
            </a:r>
            <a:r>
              <a:rPr kumimoji="0" lang="hu-HU" altLang="pl-PL" sz="1800" b="1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ea typeface="+mn-ea"/>
                <a:cs typeface="+mn-cs"/>
              </a:rPr>
              <a:t>, please specify!</a:t>
            </a:r>
            <a:endParaRPr kumimoji="0" lang="en-GB" altLang="pl-PL" sz="1800" b="1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ea typeface="+mn-ea"/>
              <a:cs typeface="+mn-cs"/>
            </a:endParaRP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90C226"/>
              </a:buClr>
              <a:buSzPct val="80000"/>
              <a:buFont typeface="Wingdings 3" charset="2"/>
              <a:buNone/>
              <a:tabLst/>
              <a:defRPr/>
            </a:pPr>
            <a:endParaRPr kumimoji="0" lang="sk-SK" sz="18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55937540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CFE8AF31-BB8A-4775-B876-9893E0A20BB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449971" y="6147881"/>
            <a:ext cx="579432" cy="572550"/>
          </a:xfrm>
          <a:prstGeom prst="rect">
            <a:avLst/>
          </a:prstGeom>
        </p:spPr>
      </p:pic>
      <p:sp>
        <p:nvSpPr>
          <p:cNvPr id="3" name="Nadpis 1">
            <a:extLst>
              <a:ext uri="{FF2B5EF4-FFF2-40B4-BE49-F238E27FC236}">
                <a16:creationId xmlns:a16="http://schemas.microsoft.com/office/drawing/2014/main" id="{5C787F7D-EA66-49F5-92B2-569BC035ABEB}"/>
              </a:ext>
            </a:extLst>
          </p:cNvPr>
          <p:cNvSpPr txBox="1">
            <a:spLocks/>
          </p:cNvSpPr>
          <p:nvPr/>
        </p:nvSpPr>
        <p:spPr>
          <a:xfrm>
            <a:off x="677334" y="609600"/>
            <a:ext cx="7627767" cy="858473"/>
          </a:xfrm>
          <a:prstGeom prst="rect">
            <a:avLst/>
          </a:prstGeom>
          <a:solidFill>
            <a:schemeClr val="bg1"/>
          </a:solidFill>
          <a:ln w="12700">
            <a:solidFill>
              <a:schemeClr val="tx1"/>
            </a:solidFill>
          </a:ln>
          <a:effectLst>
            <a:innerShdw blurRad="114300">
              <a:prstClr val="black"/>
            </a:innerShdw>
          </a:effectLst>
        </p:spPr>
        <p:txBody>
          <a:bodyPr vert="horz" lIns="91440" tIns="45720" rIns="91440" bIns="45720" rtlCol="0" anchor="t">
            <a:normAutofit/>
          </a:bodyPr>
          <a:lstStyle>
            <a:defPPr>
              <a:defRPr lang="es-ES"/>
            </a:defPPr>
            <a:lvl1pPr marR="0" lvl="0" indent="0" defTabSz="457200" fontAlgn="auto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200" b="1" i="0" u="none" strike="noStrike" cap="none" spc="0" normalizeH="0" baseline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ea typeface="+mj-ea"/>
                <a:cs typeface="+mj-cs"/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r>
              <a:rPr lang="sk-SK" altLang="pl-PL">
                <a:solidFill>
                  <a:schemeClr val="accent5">
                    <a:lumMod val="50000"/>
                  </a:schemeClr>
                </a:solidFill>
              </a:rPr>
              <a:t>CONTACT DETAILS </a:t>
            </a:r>
            <a:endParaRPr lang="sk-SK">
              <a:solidFill>
                <a:schemeClr val="accent5">
                  <a:lumMod val="50000"/>
                </a:schemeClr>
              </a:solidFill>
            </a:endParaRPr>
          </a:p>
        </p:txBody>
      </p:sp>
      <p:sp>
        <p:nvSpPr>
          <p:cNvPr id="4" name="Zástupný objekt pre obsah 2">
            <a:extLst>
              <a:ext uri="{FF2B5EF4-FFF2-40B4-BE49-F238E27FC236}">
                <a16:creationId xmlns:a16="http://schemas.microsoft.com/office/drawing/2014/main" id="{99A35DCC-05EC-4CD1-89B6-5E787630D784}"/>
              </a:ext>
            </a:extLst>
          </p:cNvPr>
          <p:cNvSpPr txBox="1">
            <a:spLocks/>
          </p:cNvSpPr>
          <p:nvPr/>
        </p:nvSpPr>
        <p:spPr>
          <a:xfrm>
            <a:off x="805671" y="1663284"/>
            <a:ext cx="8596668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90C226"/>
              </a:buClr>
              <a:buSzPct val="80000"/>
              <a:buFont typeface="Wingdings 3" charset="2"/>
              <a:buNone/>
              <a:tabLst/>
              <a:defRPr/>
            </a:pPr>
            <a:r>
              <a:rPr kumimoji="0" lang="en-GB" sz="1800" b="1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ea typeface="+mn-ea"/>
                <a:cs typeface="+mn-cs"/>
              </a:rPr>
              <a:t>FOR ALL PRESENTERS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90C226"/>
              </a:buClr>
              <a:buSzPct val="80000"/>
              <a:buFont typeface="Wingdings 3" charset="2"/>
              <a:buNone/>
              <a:tabLst/>
              <a:defRPr/>
            </a:pPr>
            <a:r>
              <a:rPr kumimoji="0" lang="sk-SK" sz="1800" b="1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ea typeface="+mn-ea"/>
                <a:cs typeface="+mn-cs"/>
              </a:rPr>
              <a:t>Please insert your contact details here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90C226"/>
              </a:buClr>
              <a:buSzPct val="80000"/>
              <a:buFont typeface="Wingdings 3" charset="2"/>
              <a:buNone/>
              <a:tabLst/>
              <a:defRPr/>
            </a:pPr>
            <a:endParaRPr kumimoji="0" lang="sk-SK" sz="18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17737104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CFE8AF31-BB8A-4775-B876-9893E0A20BB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449971" y="6147881"/>
            <a:ext cx="579432" cy="572550"/>
          </a:xfrm>
          <a:prstGeom prst="rect">
            <a:avLst/>
          </a:prstGeom>
        </p:spPr>
      </p:pic>
      <p:sp>
        <p:nvSpPr>
          <p:cNvPr id="3" name="Nadpis 1">
            <a:extLst>
              <a:ext uri="{FF2B5EF4-FFF2-40B4-BE49-F238E27FC236}">
                <a16:creationId xmlns:a16="http://schemas.microsoft.com/office/drawing/2014/main" id="{EBFA3FFA-2EAF-4681-AA61-C848AAE93919}"/>
              </a:ext>
            </a:extLst>
          </p:cNvPr>
          <p:cNvSpPr txBox="1">
            <a:spLocks/>
          </p:cNvSpPr>
          <p:nvPr/>
        </p:nvSpPr>
        <p:spPr>
          <a:xfrm>
            <a:off x="887059" y="2564235"/>
            <a:ext cx="8596668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 fontScale="60000" lnSpcReduction="20000"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600" kern="120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3600" b="0" i="0" u="none" strike="noStrike" kern="1200" cap="none" spc="0" normalizeH="0" baseline="0" noProof="0">
                <a:ln>
                  <a:noFill/>
                </a:ln>
                <a:solidFill>
                  <a:schemeClr val="accent5">
                    <a:lumMod val="50000"/>
                  </a:schemeClr>
                </a:solidFill>
                <a:effectLst/>
                <a:uLnTx/>
                <a:uFillTx/>
                <a:latin typeface="Trebuchet MS" panose="020B0603020202020204"/>
                <a:ea typeface="+mj-ea"/>
                <a:cs typeface="+mj-cs"/>
              </a:rPr>
              <a:t>NOTE: </a:t>
            </a:r>
            <a:r>
              <a:rPr kumimoji="0" lang="sk-SK" sz="3600" b="0" i="0" u="none" strike="noStrike" kern="1200" cap="none" spc="0" normalizeH="0" baseline="0" noProof="0">
                <a:ln>
                  <a:noFill/>
                </a:ln>
                <a:solidFill>
                  <a:schemeClr val="accent5">
                    <a:lumMod val="50000"/>
                  </a:schemeClr>
                </a:solidFill>
                <a:effectLst/>
                <a:uLnTx/>
                <a:uFillTx/>
                <a:latin typeface="Trebuchet MS" panose="020B0603020202020204"/>
                <a:ea typeface="+mj-ea"/>
                <a:cs typeface="+mj-cs"/>
              </a:rPr>
              <a:t>You are certainly allowed to add more slides for sharing but your presentation should not be longer than </a:t>
            </a:r>
            <a:r>
              <a:rPr lang="en-BE">
                <a:solidFill>
                  <a:schemeClr val="accent5">
                    <a:lumMod val="50000"/>
                  </a:schemeClr>
                </a:solidFill>
                <a:latin typeface="Trebuchet MS" panose="020B0603020202020204"/>
              </a:rPr>
              <a:t>3-5</a:t>
            </a:r>
            <a:r>
              <a:rPr kumimoji="0" lang="sk-SK" sz="3600" b="0" i="0" u="none" strike="noStrike" kern="1200" cap="none" spc="0" normalizeH="0" baseline="0" noProof="0">
                <a:ln>
                  <a:noFill/>
                </a:ln>
                <a:solidFill>
                  <a:schemeClr val="accent5">
                    <a:lumMod val="50000"/>
                  </a:schemeClr>
                </a:solidFill>
                <a:effectLst/>
                <a:uLnTx/>
                <a:uFillTx/>
                <a:latin typeface="Trebuchet MS" panose="020B0603020202020204"/>
                <a:ea typeface="+mj-ea"/>
                <a:cs typeface="+mj-cs"/>
              </a:rPr>
              <a:t> minutes</a:t>
            </a:r>
            <a:endParaRPr kumimoji="0" lang="en-GB" sz="3600" b="0" i="0" u="none" strike="noStrike" kern="1200" cap="none" spc="0" normalizeH="0" baseline="0" noProof="0">
              <a:ln>
                <a:noFill/>
              </a:ln>
              <a:solidFill>
                <a:schemeClr val="accent5">
                  <a:lumMod val="50000"/>
                </a:schemeClr>
              </a:solidFill>
              <a:effectLst/>
              <a:uLnTx/>
              <a:uFillTx/>
              <a:latin typeface="Trebuchet MS" panose="020B0603020202020204"/>
              <a:ea typeface="+mj-ea"/>
              <a:cs typeface="+mj-cs"/>
            </a:endParaRP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GB">
              <a:solidFill>
                <a:schemeClr val="accent5">
                  <a:lumMod val="50000"/>
                </a:schemeClr>
              </a:solidFill>
              <a:latin typeface="Trebuchet MS" panose="020B0603020202020204"/>
            </a:endParaRP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3600" b="0" i="0" u="none" strike="noStrike" kern="1200" cap="none" spc="0" normalizeH="0" baseline="0" noProof="0">
                <a:ln>
                  <a:noFill/>
                </a:ln>
                <a:solidFill>
                  <a:schemeClr val="accent5">
                    <a:lumMod val="50000"/>
                  </a:schemeClr>
                </a:solidFill>
                <a:effectLst/>
                <a:uLnTx/>
                <a:uFillTx/>
                <a:latin typeface="Trebuchet MS" panose="020B0603020202020204"/>
                <a:ea typeface="+mj-ea"/>
                <a:cs typeface="+mj-cs"/>
              </a:rPr>
              <a:t>This slide to be deleted</a:t>
            </a:r>
            <a:endParaRPr kumimoji="0" lang="sk-SK" sz="3600" b="0" i="0" u="none" strike="noStrike" kern="1200" cap="none" spc="0" normalizeH="0" baseline="0" noProof="0">
              <a:ln>
                <a:noFill/>
              </a:ln>
              <a:solidFill>
                <a:schemeClr val="accent5">
                  <a:lumMod val="50000"/>
                </a:schemeClr>
              </a:solidFill>
              <a:effectLst/>
              <a:uLnTx/>
              <a:uFillTx/>
              <a:latin typeface="Trebuchet MS" panose="020B0603020202020204"/>
              <a:ea typeface="+mj-ea"/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52983093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05f945b6-d978-4a0b-b325-72aa2ff8b11d">
      <Terms xmlns="http://schemas.microsoft.com/office/infopath/2007/PartnerControls"/>
    </lcf76f155ced4ddcb4097134ff3c332f>
    <TaxCatchAll xmlns="0d370127-dbc3-48bc-b9c8-4c1ea38ade43" xsi:nil="true"/>
  </documentManagement>
</p:properti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D4E1AB539667804B8189BF2442747947" ma:contentTypeVersion="18" ma:contentTypeDescription="Create a new document." ma:contentTypeScope="" ma:versionID="f1513749f1177a8428dce6e9c2d21dea">
  <xsd:schema xmlns:xsd="http://www.w3.org/2001/XMLSchema" xmlns:xs="http://www.w3.org/2001/XMLSchema" xmlns:p="http://schemas.microsoft.com/office/2006/metadata/properties" xmlns:ns2="05f945b6-d978-4a0b-b325-72aa2ff8b11d" xmlns:ns3="0d370127-dbc3-48bc-b9c8-4c1ea38ade43" targetNamespace="http://schemas.microsoft.com/office/2006/metadata/properties" ma:root="true" ma:fieldsID="d36ca20e259649e0775b5cf0e5bbd811" ns2:_="" ns3:_="">
    <xsd:import namespace="05f945b6-d978-4a0b-b325-72aa2ff8b11d"/>
    <xsd:import namespace="0d370127-dbc3-48bc-b9c8-4c1ea38ade43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KeyPoints" minOccurs="0"/>
                <xsd:element ref="ns2:MediaServiceKeyPoints" minOccurs="0"/>
                <xsd:element ref="ns2:MediaServiceAutoTags" minOccurs="0"/>
                <xsd:element ref="ns2:MediaServiceGenerationTime" minOccurs="0"/>
                <xsd:element ref="ns2:MediaServiceEventHashCode" minOccurs="0"/>
                <xsd:element ref="ns3:SharedWithUsers" minOccurs="0"/>
                <xsd:element ref="ns3:SharedWithDetails" minOccurs="0"/>
                <xsd:element ref="ns2:MediaServiceOCR" minOccurs="0"/>
                <xsd:element ref="ns2:lcf76f155ced4ddcb4097134ff3c332f" minOccurs="0"/>
                <xsd:element ref="ns3:TaxCatchAll" minOccurs="0"/>
                <xsd:element ref="ns2:MediaServiceDateTaken" minOccurs="0"/>
                <xsd:element ref="ns2:MediaServiceLocation" minOccurs="0"/>
                <xsd:element ref="ns2:MediaServiceObjectDetectorVersions" minOccurs="0"/>
                <xsd:element ref="ns2:MediaServiceSearchProperties" minOccurs="0"/>
                <xsd:element ref="ns2:MediaLengthInSecond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05f945b6-d978-4a0b-b325-72aa2ff8b11d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0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1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AutoTags" ma:index="12" nillable="true" ma:displayName="Tags" ma:internalName="MediaServiceAutoTags" ma:readOnly="true">
      <xsd:simpleType>
        <xsd:restriction base="dms:Text"/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4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CR" ma:index="17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lcf76f155ced4ddcb4097134ff3c332f" ma:index="19" nillable="true" ma:taxonomy="true" ma:internalName="lcf76f155ced4ddcb4097134ff3c332f" ma:taxonomyFieldName="MediaServiceImageTags" ma:displayName="Image Tags" ma:readOnly="false" ma:fieldId="{5cf76f15-5ced-4ddc-b409-7134ff3c332f}" ma:taxonomyMulti="true" ma:sspId="f7eb6393-bae5-439c-9df7-ed1047f92241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DateTaken" ma:index="21" nillable="true" ma:displayName="MediaServiceDateTaken" ma:hidden="true" ma:internalName="MediaServiceDateTaken" ma:readOnly="true">
      <xsd:simpleType>
        <xsd:restriction base="dms:Text"/>
      </xsd:simpleType>
    </xsd:element>
    <xsd:element name="MediaServiceLocation" ma:index="22" nillable="true" ma:displayName="Location" ma:internalName="MediaServiceLocation" ma:readOnly="true">
      <xsd:simpleType>
        <xsd:restriction base="dms:Text"/>
      </xsd:simpleType>
    </xsd:element>
    <xsd:element name="MediaServiceObjectDetectorVersions" ma:index="23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4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LengthInSeconds" ma:index="25" nillable="true" ma:displayName="MediaLengthInSeconds" ma:hidden="true" ma:internalName="MediaLengthInSeconds" ma:readOnly="true">
      <xsd:simpleType>
        <xsd:restriction base="dms:Unknown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0d370127-dbc3-48bc-b9c8-4c1ea38ade43" elementFormDefault="qualified">
    <xsd:import namespace="http://schemas.microsoft.com/office/2006/documentManagement/types"/>
    <xsd:import namespace="http://schemas.microsoft.com/office/infopath/2007/PartnerControls"/>
    <xsd:element name="SharedWithUsers" ma:index="15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6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20" nillable="true" ma:displayName="Taxonomy Catch All Column" ma:hidden="true" ma:list="{e2eb7108-51c9-40f6-8b8e-2b0b2f7d7908}" ma:internalName="TaxCatchAll" ma:showField="CatchAllData" ma:web="0d370127-dbc3-48bc-b9c8-4c1ea38ade43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0D845D91-05CB-4B98-9DDD-6BD092CB74B2}">
  <ds:schemaRefs>
    <ds:schemaRef ds:uri="05f945b6-d978-4a0b-b325-72aa2ff8b11d"/>
    <ds:schemaRef ds:uri="0d370127-dbc3-48bc-b9c8-4c1ea38ade43"/>
    <ds:schemaRef ds:uri="http://purl.org/dc/dcmitype/"/>
    <ds:schemaRef ds:uri="http://purl.org/dc/elements/1.1/"/>
    <ds:schemaRef ds:uri="http://purl.org/dc/terms/"/>
    <ds:schemaRef ds:uri="http://schemas.microsoft.com/office/2006/documentManagement/types"/>
    <ds:schemaRef ds:uri="http://schemas.microsoft.com/office/2006/metadata/properties"/>
    <ds:schemaRef ds:uri="http://schemas.microsoft.com/office/infopath/2007/PartnerControls"/>
    <ds:schemaRef ds:uri="http://schemas.openxmlformats.org/package/2006/metadata/core-properties"/>
    <ds:schemaRef ds:uri="http://www.w3.org/XML/1998/namespace"/>
  </ds:schemaRefs>
</ds:datastoreItem>
</file>

<file path=customXml/itemProps2.xml><?xml version="1.0" encoding="utf-8"?>
<ds:datastoreItem xmlns:ds="http://schemas.openxmlformats.org/officeDocument/2006/customXml" ds:itemID="{7FE6A9D4-C9F5-4CA6-AF07-125594810B5B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05f945b6-d978-4a0b-b325-72aa2ff8b11d"/>
    <ds:schemaRef ds:uri="0d370127-dbc3-48bc-b9c8-4c1ea38ade43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0171EB99-D608-4E5D-B7FA-4E23CD195964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Words>289</Words>
  <Application>Microsoft Office PowerPoint</Application>
  <PresentationFormat>Widescreen</PresentationFormat>
  <Paragraphs>33</Paragraphs>
  <Slides>8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15" baseType="lpstr">
      <vt:lpstr>Aptos</vt:lpstr>
      <vt:lpstr>Arial</vt:lpstr>
      <vt:lpstr>Calibri</vt:lpstr>
      <vt:lpstr>Calibri Light</vt:lpstr>
      <vt:lpstr>Trebuchet MS</vt:lpstr>
      <vt:lpstr>Wingdings 3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Eduardo Raúl Sánchez Custodio</dc:creator>
  <cp:lastModifiedBy>Luke Hutchins - UKRI</cp:lastModifiedBy>
  <cp:revision>14</cp:revision>
  <dcterms:created xsi:type="dcterms:W3CDTF">2024-02-21T14:45:46Z</dcterms:created>
  <dcterms:modified xsi:type="dcterms:W3CDTF">2025-11-17T08:42:44Z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lassificationContentMarkingFooterLocations">
    <vt:lpwstr>Office Theme:8</vt:lpwstr>
  </property>
  <property fmtid="{D5CDD505-2E9C-101B-9397-08002B2CF9AE}" pid="3" name="ClassificationContentMarkingFooterText">
    <vt:lpwstr>OFFICIAL</vt:lpwstr>
  </property>
  <property fmtid="{D5CDD505-2E9C-101B-9397-08002B2CF9AE}" pid="4" name="MSIP_Label_612a067f-032d-4198-8f8b-7c2471d2a924_Enabled">
    <vt:lpwstr>true</vt:lpwstr>
  </property>
  <property fmtid="{D5CDD505-2E9C-101B-9397-08002B2CF9AE}" pid="5" name="MSIP_Label_612a067f-032d-4198-8f8b-7c2471d2a924_SetDate">
    <vt:lpwstr>2024-03-15T15:18:02Z</vt:lpwstr>
  </property>
  <property fmtid="{D5CDD505-2E9C-101B-9397-08002B2CF9AE}" pid="6" name="MSIP_Label_612a067f-032d-4198-8f8b-7c2471d2a924_Method">
    <vt:lpwstr>Privileged</vt:lpwstr>
  </property>
  <property fmtid="{D5CDD505-2E9C-101B-9397-08002B2CF9AE}" pid="7" name="MSIP_Label_612a067f-032d-4198-8f8b-7c2471d2a924_Name">
    <vt:lpwstr>BCC - NOT PROTECTIVELY MARKED</vt:lpwstr>
  </property>
  <property fmtid="{D5CDD505-2E9C-101B-9397-08002B2CF9AE}" pid="8" name="MSIP_Label_612a067f-032d-4198-8f8b-7c2471d2a924_SiteId">
    <vt:lpwstr>699ace67-d2e4-4bcd-b303-d2bbe2b9bbf1</vt:lpwstr>
  </property>
  <property fmtid="{D5CDD505-2E9C-101B-9397-08002B2CF9AE}" pid="9" name="MSIP_Label_612a067f-032d-4198-8f8b-7c2471d2a924_ActionId">
    <vt:lpwstr>1c6e8fed-e5e3-401d-8974-67008549fe46</vt:lpwstr>
  </property>
  <property fmtid="{D5CDD505-2E9C-101B-9397-08002B2CF9AE}" pid="10" name="MSIP_Label_612a067f-032d-4198-8f8b-7c2471d2a924_ContentBits">
    <vt:lpwstr>0</vt:lpwstr>
  </property>
  <property fmtid="{D5CDD505-2E9C-101B-9397-08002B2CF9AE}" pid="11" name="ContentTypeId">
    <vt:lpwstr>0x010100D4E1AB539667804B8189BF2442747947</vt:lpwstr>
  </property>
  <property fmtid="{D5CDD505-2E9C-101B-9397-08002B2CF9AE}" pid="12" name="MediaServiceImageTags">
    <vt:lpwstr/>
  </property>
</Properties>
</file>